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</p:sldMasterIdLst>
  <p:notesMasterIdLst>
    <p:notesMasterId r:id="rId33"/>
  </p:notesMasterIdLst>
  <p:handoutMasterIdLst>
    <p:handoutMasterId r:id="rId34"/>
  </p:handoutMasterIdLst>
  <p:sldIdLst>
    <p:sldId id="368" r:id="rId5"/>
    <p:sldId id="363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88" r:id="rId14"/>
    <p:sldId id="390" r:id="rId15"/>
    <p:sldId id="391" r:id="rId16"/>
    <p:sldId id="370" r:id="rId17"/>
    <p:sldId id="383" r:id="rId18"/>
    <p:sldId id="392" r:id="rId19"/>
    <p:sldId id="393" r:id="rId20"/>
    <p:sldId id="394" r:id="rId21"/>
    <p:sldId id="395" r:id="rId22"/>
    <p:sldId id="384" r:id="rId23"/>
    <p:sldId id="398" r:id="rId24"/>
    <p:sldId id="400" r:id="rId25"/>
    <p:sldId id="397" r:id="rId26"/>
    <p:sldId id="385" r:id="rId27"/>
    <p:sldId id="399" r:id="rId28"/>
    <p:sldId id="386" r:id="rId29"/>
    <p:sldId id="401" r:id="rId30"/>
    <p:sldId id="387" r:id="rId31"/>
    <p:sldId id="369" r:id="rId3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A78"/>
    <a:srgbClr val="123278"/>
    <a:srgbClr val="D39B3C"/>
    <a:srgbClr val="CC9900"/>
    <a:srgbClr val="16406D"/>
    <a:srgbClr val="2C4984"/>
    <a:srgbClr val="FBF4BD"/>
    <a:srgbClr val="E8EAF0"/>
    <a:srgbClr val="9BA5D1"/>
    <a:srgbClr val="135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9" autoAdjust="0"/>
    <p:restoredTop sz="94720" autoAdjust="0"/>
  </p:normalViewPr>
  <p:slideViewPr>
    <p:cSldViewPr snapToGrid="0">
      <p:cViewPr varScale="1">
        <p:scale>
          <a:sx n="76" d="100"/>
          <a:sy n="76" d="100"/>
        </p:scale>
        <p:origin x="132" y="5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notesViewPr>
    <p:cSldViewPr snapToGrid="0">
      <p:cViewPr varScale="1">
        <p:scale>
          <a:sx n="52" d="100"/>
          <a:sy n="52" d="100"/>
        </p:scale>
        <p:origin x="-1560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1DA63-EF4F-4446-9519-BD0E0E506F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A4DA5F65-8406-41FC-9C83-5827DFFCF7A0}">
      <dgm:prSet custT="1"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Division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Chancellor,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Sharon Minnich</a:t>
          </a: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D38175A3-9A37-488F-BEFC-48739A90D13F}" type="parTrans" cxnId="{009B8F13-C1E2-43E6-99EE-5D2D2896E139}">
      <dgm:prSet/>
      <dgm:spPr/>
      <dgm:t>
        <a:bodyPr/>
        <a:lstStyle/>
        <a:p>
          <a:endParaRPr lang="en-US"/>
        </a:p>
      </dgm:t>
    </dgm:pt>
    <dgm:pt modelId="{9D0115B1-BE3A-4BC6-BA62-EE0AC39411AA}" type="sibTrans" cxnId="{009B8F13-C1E2-43E6-99EE-5D2D2896E139}">
      <dgm:prSet/>
      <dgm:spPr/>
      <dgm:t>
        <a:bodyPr/>
        <a:lstStyle/>
        <a:p>
          <a:endParaRPr lang="en-US"/>
        </a:p>
      </dgm:t>
    </dgm:pt>
    <dgm:pt modelId="{5343B692-F700-4C83-9668-FE5643D764D2}">
      <dgm:prSet custT="1"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Assistant Vice Chancellor,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Steve Dupes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1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Includes CSO Office</a:t>
          </a:r>
        </a:p>
      </dgm:t>
    </dgm:pt>
    <dgm:pt modelId="{C43BA49F-0D39-47AE-BB6E-19D0E611EF42}" type="parTrans" cxnId="{B2E53271-2031-4A5B-B1AA-FF1996C6E1F6}">
      <dgm:prSet/>
      <dgm:spPr/>
      <dgm:t>
        <a:bodyPr/>
        <a:lstStyle/>
        <a:p>
          <a:endParaRPr lang="en-US" dirty="0"/>
        </a:p>
      </dgm:t>
    </dgm:pt>
    <dgm:pt modelId="{D4B50344-D861-46AF-B8C5-694C97F3EF09}" type="sibTrans" cxnId="{B2E53271-2031-4A5B-B1AA-FF1996C6E1F6}">
      <dgm:prSet/>
      <dgm:spPr/>
      <dgm:t>
        <a:bodyPr/>
        <a:lstStyle/>
        <a:p>
          <a:endParaRPr lang="en-US"/>
        </a:p>
      </dgm:t>
    </dgm:pt>
    <dgm:pt modelId="{3790FD8E-0500-430E-BB1C-E1F07DFE3475}">
      <dgm:prSet custT="1"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Strategic Sourcing/Procurement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(contracts other </a:t>
          </a: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than design</a:t>
          </a:r>
          <a:r>
            <a: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/construction)</a:t>
          </a:r>
          <a:endParaRPr kumimoji="0" lang="en-US" sz="1100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8FB5C202-3C72-4AC0-8124-8EBA1EBEA899}" type="parTrans" cxnId="{C1699600-E424-44D2-AD0F-09EAEBB62217}">
      <dgm:prSet/>
      <dgm:spPr/>
      <dgm:t>
        <a:bodyPr/>
        <a:lstStyle/>
        <a:p>
          <a:endParaRPr lang="en-US" dirty="0"/>
        </a:p>
      </dgm:t>
    </dgm:pt>
    <dgm:pt modelId="{AAD1F1AA-D9F0-4530-B84C-7B3C88846A2A}" type="sibTrans" cxnId="{C1699600-E424-44D2-AD0F-09EAEBB62217}">
      <dgm:prSet/>
      <dgm:spPr/>
      <dgm:t>
        <a:bodyPr/>
        <a:lstStyle/>
        <a:p>
          <a:endParaRPr lang="en-US"/>
        </a:p>
      </dgm:t>
    </dgm:pt>
    <dgm:pt modelId="{EC14A74D-E576-4B77-AE20-77D176F87DEE}">
      <dgm:prSet custT="1"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gm:t>
    </dgm:pt>
    <dgm:pt modelId="{069D494F-8E94-4336-AE9A-7A48ACDE1717}" type="parTrans" cxnId="{F31B2922-8721-4B86-A775-A85F4FA082E7}">
      <dgm:prSet/>
      <dgm:spPr/>
      <dgm:t>
        <a:bodyPr/>
        <a:lstStyle/>
        <a:p>
          <a:endParaRPr lang="en-US" dirty="0"/>
        </a:p>
      </dgm:t>
    </dgm:pt>
    <dgm:pt modelId="{51BE028C-6EDB-4F16-BDC8-29C344E83AEB}" type="sibTrans" cxnId="{F31B2922-8721-4B86-A775-A85F4FA082E7}">
      <dgm:prSet/>
      <dgm:spPr/>
      <dgm:t>
        <a:bodyPr/>
        <a:lstStyle/>
        <a:p>
          <a:endParaRPr lang="en-US"/>
        </a:p>
      </dgm:t>
    </dgm:pt>
    <dgm:pt modelId="{15F0AACD-5C5A-418B-9124-D994D814244D}" type="pres">
      <dgm:prSet presAssocID="{C011DA63-EF4F-4446-9519-BD0E0E506F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1EBF283-7E49-4F02-97C5-37A816FAD5DA}" type="pres">
      <dgm:prSet presAssocID="{A4DA5F65-8406-41FC-9C83-5827DFFCF7A0}" presName="hierRoot1" presStyleCnt="0">
        <dgm:presLayoutVars>
          <dgm:hierBranch/>
        </dgm:presLayoutVars>
      </dgm:prSet>
      <dgm:spPr/>
    </dgm:pt>
    <dgm:pt modelId="{A161C6FF-0E79-470A-8F6E-10C5E55C569A}" type="pres">
      <dgm:prSet presAssocID="{A4DA5F65-8406-41FC-9C83-5827DFFCF7A0}" presName="rootComposite1" presStyleCnt="0"/>
      <dgm:spPr/>
    </dgm:pt>
    <dgm:pt modelId="{561DDC0A-1330-4424-9DB1-ED552FB1CBC1}" type="pres">
      <dgm:prSet presAssocID="{A4DA5F65-8406-41FC-9C83-5827DFFCF7A0}" presName="rootText1" presStyleLbl="node0" presStyleIdx="0" presStyleCnt="1">
        <dgm:presLayoutVars>
          <dgm:chPref val="3"/>
        </dgm:presLayoutVars>
      </dgm:prSet>
      <dgm:spPr/>
    </dgm:pt>
    <dgm:pt modelId="{E53685D7-622B-435E-8F18-F0266881C399}" type="pres">
      <dgm:prSet presAssocID="{A4DA5F65-8406-41FC-9C83-5827DFFCF7A0}" presName="rootConnector1" presStyleLbl="node1" presStyleIdx="0" presStyleCnt="0"/>
      <dgm:spPr/>
    </dgm:pt>
    <dgm:pt modelId="{9EC9F322-8FC9-4B4D-BEA8-803AAE050973}" type="pres">
      <dgm:prSet presAssocID="{A4DA5F65-8406-41FC-9C83-5827DFFCF7A0}" presName="hierChild2" presStyleCnt="0"/>
      <dgm:spPr/>
    </dgm:pt>
    <dgm:pt modelId="{0A7AAA82-F25C-4D73-8308-790700FE1FE6}" type="pres">
      <dgm:prSet presAssocID="{C43BA49F-0D39-47AE-BB6E-19D0E611EF42}" presName="Name35" presStyleLbl="parChTrans1D2" presStyleIdx="0" presStyleCnt="3"/>
      <dgm:spPr/>
    </dgm:pt>
    <dgm:pt modelId="{7C6AB9ED-2457-40B7-9122-B24CB785BB0A}" type="pres">
      <dgm:prSet presAssocID="{5343B692-F700-4C83-9668-FE5643D764D2}" presName="hierRoot2" presStyleCnt="0">
        <dgm:presLayoutVars>
          <dgm:hierBranch/>
        </dgm:presLayoutVars>
      </dgm:prSet>
      <dgm:spPr/>
    </dgm:pt>
    <dgm:pt modelId="{5D59AAEB-5F7D-4019-AAD6-1E8F4B34C725}" type="pres">
      <dgm:prSet presAssocID="{5343B692-F700-4C83-9668-FE5643D764D2}" presName="rootComposite" presStyleCnt="0"/>
      <dgm:spPr/>
    </dgm:pt>
    <dgm:pt modelId="{BED0C14F-B190-41DE-BE1B-70249C27BD00}" type="pres">
      <dgm:prSet presAssocID="{5343B692-F700-4C83-9668-FE5643D764D2}" presName="rootText" presStyleLbl="node2" presStyleIdx="0" presStyleCnt="3">
        <dgm:presLayoutVars>
          <dgm:chPref val="3"/>
        </dgm:presLayoutVars>
      </dgm:prSet>
      <dgm:spPr/>
    </dgm:pt>
    <dgm:pt modelId="{363BB636-E63D-407E-91AC-4F882542BE8C}" type="pres">
      <dgm:prSet presAssocID="{5343B692-F700-4C83-9668-FE5643D764D2}" presName="rootConnector" presStyleLbl="node2" presStyleIdx="0" presStyleCnt="3"/>
      <dgm:spPr/>
    </dgm:pt>
    <dgm:pt modelId="{C28B98D8-4694-4061-A320-036DEDD5991B}" type="pres">
      <dgm:prSet presAssocID="{5343B692-F700-4C83-9668-FE5643D764D2}" presName="hierChild4" presStyleCnt="0"/>
      <dgm:spPr/>
    </dgm:pt>
    <dgm:pt modelId="{6CF977BA-1350-4DD6-8CA1-28D87D984BA2}" type="pres">
      <dgm:prSet presAssocID="{5343B692-F700-4C83-9668-FE5643D764D2}" presName="hierChild5" presStyleCnt="0"/>
      <dgm:spPr/>
    </dgm:pt>
    <dgm:pt modelId="{4489D68F-3E09-4AD9-8929-3BEEE28945CD}" type="pres">
      <dgm:prSet presAssocID="{8FB5C202-3C72-4AC0-8124-8EBA1EBEA899}" presName="Name35" presStyleLbl="parChTrans1D2" presStyleIdx="1" presStyleCnt="3"/>
      <dgm:spPr/>
    </dgm:pt>
    <dgm:pt modelId="{57BD4E2B-156B-447C-A878-BBF890C748E6}" type="pres">
      <dgm:prSet presAssocID="{3790FD8E-0500-430E-BB1C-E1F07DFE3475}" presName="hierRoot2" presStyleCnt="0">
        <dgm:presLayoutVars>
          <dgm:hierBranch/>
        </dgm:presLayoutVars>
      </dgm:prSet>
      <dgm:spPr/>
    </dgm:pt>
    <dgm:pt modelId="{0616AA34-A57B-4455-9F68-0A830C689852}" type="pres">
      <dgm:prSet presAssocID="{3790FD8E-0500-430E-BB1C-E1F07DFE3475}" presName="rootComposite" presStyleCnt="0"/>
      <dgm:spPr/>
    </dgm:pt>
    <dgm:pt modelId="{C9D2D4D2-D525-447D-80FA-42C71CC1725C}" type="pres">
      <dgm:prSet presAssocID="{3790FD8E-0500-430E-BB1C-E1F07DFE3475}" presName="rootText" presStyleLbl="node2" presStyleIdx="1" presStyleCnt="3">
        <dgm:presLayoutVars>
          <dgm:chPref val="3"/>
        </dgm:presLayoutVars>
      </dgm:prSet>
      <dgm:spPr/>
    </dgm:pt>
    <dgm:pt modelId="{F77EDB6D-BF89-4980-B346-042EA4C3F232}" type="pres">
      <dgm:prSet presAssocID="{3790FD8E-0500-430E-BB1C-E1F07DFE3475}" presName="rootConnector" presStyleLbl="node2" presStyleIdx="1" presStyleCnt="3"/>
      <dgm:spPr/>
    </dgm:pt>
    <dgm:pt modelId="{1DB5CD03-EB2A-4EFE-B958-C860DF163D8F}" type="pres">
      <dgm:prSet presAssocID="{3790FD8E-0500-430E-BB1C-E1F07DFE3475}" presName="hierChild4" presStyleCnt="0"/>
      <dgm:spPr/>
    </dgm:pt>
    <dgm:pt modelId="{958D6A16-4040-450B-AA76-EC400AF773B5}" type="pres">
      <dgm:prSet presAssocID="{3790FD8E-0500-430E-BB1C-E1F07DFE3475}" presName="hierChild5" presStyleCnt="0"/>
      <dgm:spPr/>
    </dgm:pt>
    <dgm:pt modelId="{2992D54E-E0F4-4543-8B66-2CC693092F6A}" type="pres">
      <dgm:prSet presAssocID="{069D494F-8E94-4336-AE9A-7A48ACDE1717}" presName="Name35" presStyleLbl="parChTrans1D2" presStyleIdx="2" presStyleCnt="3"/>
      <dgm:spPr/>
    </dgm:pt>
    <dgm:pt modelId="{1078152C-C14D-45A5-B3C4-8C9C0AF6D11F}" type="pres">
      <dgm:prSet presAssocID="{EC14A74D-E576-4B77-AE20-77D176F87DEE}" presName="hierRoot2" presStyleCnt="0">
        <dgm:presLayoutVars>
          <dgm:hierBranch/>
        </dgm:presLayoutVars>
      </dgm:prSet>
      <dgm:spPr/>
    </dgm:pt>
    <dgm:pt modelId="{FB637D81-0503-46EA-8643-0C395E979EC2}" type="pres">
      <dgm:prSet presAssocID="{EC14A74D-E576-4B77-AE20-77D176F87DEE}" presName="rootComposite" presStyleCnt="0"/>
      <dgm:spPr/>
    </dgm:pt>
    <dgm:pt modelId="{10E557F5-7F28-45FC-AAE3-550743E5786A}" type="pres">
      <dgm:prSet presAssocID="{EC14A74D-E576-4B77-AE20-77D176F87DEE}" presName="rootText" presStyleLbl="node2" presStyleIdx="2" presStyleCnt="3">
        <dgm:presLayoutVars>
          <dgm:chPref val="3"/>
        </dgm:presLayoutVars>
      </dgm:prSet>
      <dgm:spPr/>
    </dgm:pt>
    <dgm:pt modelId="{46146275-87B8-4F5B-B124-D9EC85B05A3E}" type="pres">
      <dgm:prSet presAssocID="{EC14A74D-E576-4B77-AE20-77D176F87DEE}" presName="rootConnector" presStyleLbl="node2" presStyleIdx="2" presStyleCnt="3"/>
      <dgm:spPr/>
    </dgm:pt>
    <dgm:pt modelId="{31F58C51-D4DC-48F4-963C-EE73A37E8261}" type="pres">
      <dgm:prSet presAssocID="{EC14A74D-E576-4B77-AE20-77D176F87DEE}" presName="hierChild4" presStyleCnt="0"/>
      <dgm:spPr/>
    </dgm:pt>
    <dgm:pt modelId="{F597D844-711F-47EC-A215-91C55F205D64}" type="pres">
      <dgm:prSet presAssocID="{EC14A74D-E576-4B77-AE20-77D176F87DEE}" presName="hierChild5" presStyleCnt="0"/>
      <dgm:spPr/>
    </dgm:pt>
    <dgm:pt modelId="{55125E4D-9E5D-496E-AEB0-3FEDE46B36C5}" type="pres">
      <dgm:prSet presAssocID="{A4DA5F65-8406-41FC-9C83-5827DFFCF7A0}" presName="hierChild3" presStyleCnt="0"/>
      <dgm:spPr/>
    </dgm:pt>
  </dgm:ptLst>
  <dgm:cxnLst>
    <dgm:cxn modelId="{C1699600-E424-44D2-AD0F-09EAEBB62217}" srcId="{A4DA5F65-8406-41FC-9C83-5827DFFCF7A0}" destId="{3790FD8E-0500-430E-BB1C-E1F07DFE3475}" srcOrd="1" destOrd="0" parTransId="{8FB5C202-3C72-4AC0-8124-8EBA1EBEA899}" sibTransId="{AAD1F1AA-D9F0-4530-B84C-7B3C88846A2A}"/>
    <dgm:cxn modelId="{6D4B0901-5796-4FE4-A6D6-C3356A6EE2E6}" type="presOf" srcId="{A4DA5F65-8406-41FC-9C83-5827DFFCF7A0}" destId="{561DDC0A-1330-4424-9DB1-ED552FB1CBC1}" srcOrd="0" destOrd="0" presId="urn:microsoft.com/office/officeart/2005/8/layout/orgChart1"/>
    <dgm:cxn modelId="{7D50AD11-FF9E-4823-A89B-8411459B0EA8}" type="presOf" srcId="{EC14A74D-E576-4B77-AE20-77D176F87DEE}" destId="{10E557F5-7F28-45FC-AAE3-550743E5786A}" srcOrd="0" destOrd="0" presId="urn:microsoft.com/office/officeart/2005/8/layout/orgChart1"/>
    <dgm:cxn modelId="{22BE4E13-6975-4D89-9172-E04B00603C5E}" type="presOf" srcId="{3790FD8E-0500-430E-BB1C-E1F07DFE3475}" destId="{F77EDB6D-BF89-4980-B346-042EA4C3F232}" srcOrd="1" destOrd="0" presId="urn:microsoft.com/office/officeart/2005/8/layout/orgChart1"/>
    <dgm:cxn modelId="{009B8F13-C1E2-43E6-99EE-5D2D2896E139}" srcId="{C011DA63-EF4F-4446-9519-BD0E0E506FC2}" destId="{A4DA5F65-8406-41FC-9C83-5827DFFCF7A0}" srcOrd="0" destOrd="0" parTransId="{D38175A3-9A37-488F-BEFC-48739A90D13F}" sibTransId="{9D0115B1-BE3A-4BC6-BA62-EE0AC39411AA}"/>
    <dgm:cxn modelId="{FFD49313-8612-464E-AF66-21F2C73BF1D0}" type="presOf" srcId="{C43BA49F-0D39-47AE-BB6E-19D0E611EF42}" destId="{0A7AAA82-F25C-4D73-8308-790700FE1FE6}" srcOrd="0" destOrd="0" presId="urn:microsoft.com/office/officeart/2005/8/layout/orgChart1"/>
    <dgm:cxn modelId="{F31B2922-8721-4B86-A775-A85F4FA082E7}" srcId="{A4DA5F65-8406-41FC-9C83-5827DFFCF7A0}" destId="{EC14A74D-E576-4B77-AE20-77D176F87DEE}" srcOrd="2" destOrd="0" parTransId="{069D494F-8E94-4336-AE9A-7A48ACDE1717}" sibTransId="{51BE028C-6EDB-4F16-BDC8-29C344E83AEB}"/>
    <dgm:cxn modelId="{685EED2B-C188-4584-A619-FF966126F7D9}" type="presOf" srcId="{C011DA63-EF4F-4446-9519-BD0E0E506FC2}" destId="{15F0AACD-5C5A-418B-9124-D994D814244D}" srcOrd="0" destOrd="0" presId="urn:microsoft.com/office/officeart/2005/8/layout/orgChart1"/>
    <dgm:cxn modelId="{D8F29640-AACD-424E-B1DA-C3D0D0970326}" type="presOf" srcId="{5343B692-F700-4C83-9668-FE5643D764D2}" destId="{363BB636-E63D-407E-91AC-4F882542BE8C}" srcOrd="1" destOrd="0" presId="urn:microsoft.com/office/officeart/2005/8/layout/orgChart1"/>
    <dgm:cxn modelId="{A02F9343-E59E-47B5-A69E-39EF7387C2D9}" type="presOf" srcId="{EC14A74D-E576-4B77-AE20-77D176F87DEE}" destId="{46146275-87B8-4F5B-B124-D9EC85B05A3E}" srcOrd="1" destOrd="0" presId="urn:microsoft.com/office/officeart/2005/8/layout/orgChart1"/>
    <dgm:cxn modelId="{79C93767-4936-49A9-B9CA-F289E6280BB7}" type="presOf" srcId="{8FB5C202-3C72-4AC0-8124-8EBA1EBEA899}" destId="{4489D68F-3E09-4AD9-8929-3BEEE28945CD}" srcOrd="0" destOrd="0" presId="urn:microsoft.com/office/officeart/2005/8/layout/orgChart1"/>
    <dgm:cxn modelId="{B2E53271-2031-4A5B-B1AA-FF1996C6E1F6}" srcId="{A4DA5F65-8406-41FC-9C83-5827DFFCF7A0}" destId="{5343B692-F700-4C83-9668-FE5643D764D2}" srcOrd="0" destOrd="0" parTransId="{C43BA49F-0D39-47AE-BB6E-19D0E611EF42}" sibTransId="{D4B50344-D861-46AF-B8C5-694C97F3EF09}"/>
    <dgm:cxn modelId="{59499C7F-2F38-463E-BA4A-CD6A1C04B893}" type="presOf" srcId="{A4DA5F65-8406-41FC-9C83-5827DFFCF7A0}" destId="{E53685D7-622B-435E-8F18-F0266881C399}" srcOrd="1" destOrd="0" presId="urn:microsoft.com/office/officeart/2005/8/layout/orgChart1"/>
    <dgm:cxn modelId="{0A4972B0-772D-411A-BACB-3650ED04F833}" type="presOf" srcId="{069D494F-8E94-4336-AE9A-7A48ACDE1717}" destId="{2992D54E-E0F4-4543-8B66-2CC693092F6A}" srcOrd="0" destOrd="0" presId="urn:microsoft.com/office/officeart/2005/8/layout/orgChart1"/>
    <dgm:cxn modelId="{63C749B1-D653-41B6-BD4F-2CDF31D1931E}" type="presOf" srcId="{5343B692-F700-4C83-9668-FE5643D764D2}" destId="{BED0C14F-B190-41DE-BE1B-70249C27BD00}" srcOrd="0" destOrd="0" presId="urn:microsoft.com/office/officeart/2005/8/layout/orgChart1"/>
    <dgm:cxn modelId="{1767B2E8-2747-435E-9FFA-D250E639CC57}" type="presOf" srcId="{3790FD8E-0500-430E-BB1C-E1F07DFE3475}" destId="{C9D2D4D2-D525-447D-80FA-42C71CC1725C}" srcOrd="0" destOrd="0" presId="urn:microsoft.com/office/officeart/2005/8/layout/orgChart1"/>
    <dgm:cxn modelId="{64D5C13E-AF3F-4A52-9DD4-E118C925AFFC}" type="presParOf" srcId="{15F0AACD-5C5A-418B-9124-D994D814244D}" destId="{B1EBF283-7E49-4F02-97C5-37A816FAD5DA}" srcOrd="0" destOrd="0" presId="urn:microsoft.com/office/officeart/2005/8/layout/orgChart1"/>
    <dgm:cxn modelId="{936991A0-7B45-414B-BADE-34C8FAB18B97}" type="presParOf" srcId="{B1EBF283-7E49-4F02-97C5-37A816FAD5DA}" destId="{A161C6FF-0E79-470A-8F6E-10C5E55C569A}" srcOrd="0" destOrd="0" presId="urn:microsoft.com/office/officeart/2005/8/layout/orgChart1"/>
    <dgm:cxn modelId="{F2CCFB88-7180-47A8-906E-FF435DAC3C8C}" type="presParOf" srcId="{A161C6FF-0E79-470A-8F6E-10C5E55C569A}" destId="{561DDC0A-1330-4424-9DB1-ED552FB1CBC1}" srcOrd="0" destOrd="0" presId="urn:microsoft.com/office/officeart/2005/8/layout/orgChart1"/>
    <dgm:cxn modelId="{DBA35A87-60DA-43ED-8674-E6A3345D80B7}" type="presParOf" srcId="{A161C6FF-0E79-470A-8F6E-10C5E55C569A}" destId="{E53685D7-622B-435E-8F18-F0266881C399}" srcOrd="1" destOrd="0" presId="urn:microsoft.com/office/officeart/2005/8/layout/orgChart1"/>
    <dgm:cxn modelId="{68DE72A5-F943-44DC-8A2B-8E70DBC8A760}" type="presParOf" srcId="{B1EBF283-7E49-4F02-97C5-37A816FAD5DA}" destId="{9EC9F322-8FC9-4B4D-BEA8-803AAE050973}" srcOrd="1" destOrd="0" presId="urn:microsoft.com/office/officeart/2005/8/layout/orgChart1"/>
    <dgm:cxn modelId="{FA233F05-E5C9-4CE4-8B6A-48DE2A80568F}" type="presParOf" srcId="{9EC9F322-8FC9-4B4D-BEA8-803AAE050973}" destId="{0A7AAA82-F25C-4D73-8308-790700FE1FE6}" srcOrd="0" destOrd="0" presId="urn:microsoft.com/office/officeart/2005/8/layout/orgChart1"/>
    <dgm:cxn modelId="{FBEBE728-1D6C-46B5-82E5-17DBA5A17049}" type="presParOf" srcId="{9EC9F322-8FC9-4B4D-BEA8-803AAE050973}" destId="{7C6AB9ED-2457-40B7-9122-B24CB785BB0A}" srcOrd="1" destOrd="0" presId="urn:microsoft.com/office/officeart/2005/8/layout/orgChart1"/>
    <dgm:cxn modelId="{E2F3218F-3946-482D-9A30-6D37D99C958D}" type="presParOf" srcId="{7C6AB9ED-2457-40B7-9122-B24CB785BB0A}" destId="{5D59AAEB-5F7D-4019-AAD6-1E8F4B34C725}" srcOrd="0" destOrd="0" presId="urn:microsoft.com/office/officeart/2005/8/layout/orgChart1"/>
    <dgm:cxn modelId="{1288BB39-CD09-4E13-85B7-F90C6826AC04}" type="presParOf" srcId="{5D59AAEB-5F7D-4019-AAD6-1E8F4B34C725}" destId="{BED0C14F-B190-41DE-BE1B-70249C27BD00}" srcOrd="0" destOrd="0" presId="urn:microsoft.com/office/officeart/2005/8/layout/orgChart1"/>
    <dgm:cxn modelId="{E77D6893-7712-4741-894B-4226B3620A7A}" type="presParOf" srcId="{5D59AAEB-5F7D-4019-AAD6-1E8F4B34C725}" destId="{363BB636-E63D-407E-91AC-4F882542BE8C}" srcOrd="1" destOrd="0" presId="urn:microsoft.com/office/officeart/2005/8/layout/orgChart1"/>
    <dgm:cxn modelId="{30CC0D01-B620-4832-8A65-86A788A5B360}" type="presParOf" srcId="{7C6AB9ED-2457-40B7-9122-B24CB785BB0A}" destId="{C28B98D8-4694-4061-A320-036DEDD5991B}" srcOrd="1" destOrd="0" presId="urn:microsoft.com/office/officeart/2005/8/layout/orgChart1"/>
    <dgm:cxn modelId="{ECBB5527-3C35-47DE-8B78-D955CE27D95E}" type="presParOf" srcId="{7C6AB9ED-2457-40B7-9122-B24CB785BB0A}" destId="{6CF977BA-1350-4DD6-8CA1-28D87D984BA2}" srcOrd="2" destOrd="0" presId="urn:microsoft.com/office/officeart/2005/8/layout/orgChart1"/>
    <dgm:cxn modelId="{66D77180-4C73-4477-A6F4-2C25A1ABF774}" type="presParOf" srcId="{9EC9F322-8FC9-4B4D-BEA8-803AAE050973}" destId="{4489D68F-3E09-4AD9-8929-3BEEE28945CD}" srcOrd="2" destOrd="0" presId="urn:microsoft.com/office/officeart/2005/8/layout/orgChart1"/>
    <dgm:cxn modelId="{C002DF86-3068-4497-92CC-A897EA2E28A7}" type="presParOf" srcId="{9EC9F322-8FC9-4B4D-BEA8-803AAE050973}" destId="{57BD4E2B-156B-447C-A878-BBF890C748E6}" srcOrd="3" destOrd="0" presId="urn:microsoft.com/office/officeart/2005/8/layout/orgChart1"/>
    <dgm:cxn modelId="{02549CB1-6E2F-4C31-92BF-B2988528EE0C}" type="presParOf" srcId="{57BD4E2B-156B-447C-A878-BBF890C748E6}" destId="{0616AA34-A57B-4455-9F68-0A830C689852}" srcOrd="0" destOrd="0" presId="urn:microsoft.com/office/officeart/2005/8/layout/orgChart1"/>
    <dgm:cxn modelId="{1A842FC8-FFA0-4366-BEE0-8C4BBEE9366F}" type="presParOf" srcId="{0616AA34-A57B-4455-9F68-0A830C689852}" destId="{C9D2D4D2-D525-447D-80FA-42C71CC1725C}" srcOrd="0" destOrd="0" presId="urn:microsoft.com/office/officeart/2005/8/layout/orgChart1"/>
    <dgm:cxn modelId="{81E65798-E121-4F0B-9E08-0D02396A7190}" type="presParOf" srcId="{0616AA34-A57B-4455-9F68-0A830C689852}" destId="{F77EDB6D-BF89-4980-B346-042EA4C3F232}" srcOrd="1" destOrd="0" presId="urn:microsoft.com/office/officeart/2005/8/layout/orgChart1"/>
    <dgm:cxn modelId="{3C074042-AF3F-4D54-81FC-EA1133D231A6}" type="presParOf" srcId="{57BD4E2B-156B-447C-A878-BBF890C748E6}" destId="{1DB5CD03-EB2A-4EFE-B958-C860DF163D8F}" srcOrd="1" destOrd="0" presId="urn:microsoft.com/office/officeart/2005/8/layout/orgChart1"/>
    <dgm:cxn modelId="{707BD538-1811-4B37-86FF-50D2D50CA73B}" type="presParOf" srcId="{57BD4E2B-156B-447C-A878-BBF890C748E6}" destId="{958D6A16-4040-450B-AA76-EC400AF773B5}" srcOrd="2" destOrd="0" presId="urn:microsoft.com/office/officeart/2005/8/layout/orgChart1"/>
    <dgm:cxn modelId="{BE0818FC-7BB7-4775-B91C-2DCD3DB0E8FF}" type="presParOf" srcId="{9EC9F322-8FC9-4B4D-BEA8-803AAE050973}" destId="{2992D54E-E0F4-4543-8B66-2CC693092F6A}" srcOrd="4" destOrd="0" presId="urn:microsoft.com/office/officeart/2005/8/layout/orgChart1"/>
    <dgm:cxn modelId="{B8085F46-A9E2-4B16-A2E5-0B0C249A48EA}" type="presParOf" srcId="{9EC9F322-8FC9-4B4D-BEA8-803AAE050973}" destId="{1078152C-C14D-45A5-B3C4-8C9C0AF6D11F}" srcOrd="5" destOrd="0" presId="urn:microsoft.com/office/officeart/2005/8/layout/orgChart1"/>
    <dgm:cxn modelId="{E82DE0D7-7958-4FDE-8F6D-647CFCF0770E}" type="presParOf" srcId="{1078152C-C14D-45A5-B3C4-8C9C0AF6D11F}" destId="{FB637D81-0503-46EA-8643-0C395E979EC2}" srcOrd="0" destOrd="0" presId="urn:microsoft.com/office/officeart/2005/8/layout/orgChart1"/>
    <dgm:cxn modelId="{9642ADBB-516E-4198-8020-F13B5E8104C6}" type="presParOf" srcId="{FB637D81-0503-46EA-8643-0C395E979EC2}" destId="{10E557F5-7F28-45FC-AAE3-550743E5786A}" srcOrd="0" destOrd="0" presId="urn:microsoft.com/office/officeart/2005/8/layout/orgChart1"/>
    <dgm:cxn modelId="{433F604E-BB8B-488A-BDA4-7EAFEA1DF79B}" type="presParOf" srcId="{FB637D81-0503-46EA-8643-0C395E979EC2}" destId="{46146275-87B8-4F5B-B124-D9EC85B05A3E}" srcOrd="1" destOrd="0" presId="urn:microsoft.com/office/officeart/2005/8/layout/orgChart1"/>
    <dgm:cxn modelId="{542B9061-840D-4E5A-9EE7-DD3A3BA0D80B}" type="presParOf" srcId="{1078152C-C14D-45A5-B3C4-8C9C0AF6D11F}" destId="{31F58C51-D4DC-48F4-963C-EE73A37E8261}" srcOrd="1" destOrd="0" presId="urn:microsoft.com/office/officeart/2005/8/layout/orgChart1"/>
    <dgm:cxn modelId="{4B9258A9-A0D9-432C-81E4-9FCA20BEC79E}" type="presParOf" srcId="{1078152C-C14D-45A5-B3C4-8C9C0AF6D11F}" destId="{F597D844-711F-47EC-A215-91C55F205D64}" srcOrd="2" destOrd="0" presId="urn:microsoft.com/office/officeart/2005/8/layout/orgChart1"/>
    <dgm:cxn modelId="{0A3908AE-1CC4-487D-804B-3D44AD79F51E}" type="presParOf" srcId="{B1EBF283-7E49-4F02-97C5-37A816FAD5DA}" destId="{55125E4D-9E5D-496E-AEB0-3FEDE46B36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DEEAC4-A4D8-4C9E-A66A-56943FD3329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806792D-1C26-4E90-AB60-5E9DFDE7280F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gm:t>
    </dgm:pt>
    <dgm:pt modelId="{FEE55AE8-93F9-4F7E-A566-F4AD6CA149BA}" type="parTrans" cxnId="{087A6089-ACD8-442C-B1F0-08F7F01970D4}">
      <dgm:prSet/>
      <dgm:spPr/>
      <dgm:t>
        <a:bodyPr/>
        <a:lstStyle/>
        <a:p>
          <a:endParaRPr lang="en-US"/>
        </a:p>
      </dgm:t>
    </dgm:pt>
    <dgm:pt modelId="{671B9CD5-6282-4C89-ACC9-FD6B9A58BFE9}" type="sibTrans" cxnId="{087A6089-ACD8-442C-B1F0-08F7F01970D4}">
      <dgm:prSet/>
      <dgm:spPr/>
      <dgm:t>
        <a:bodyPr/>
        <a:lstStyle/>
        <a:p>
          <a:endParaRPr lang="en-US"/>
        </a:p>
      </dgm:t>
    </dgm:pt>
    <dgm:pt modelId="{57F1F8DF-E81F-40B8-A60F-3D9923D2C63B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gm:t>
    </dgm:pt>
    <dgm:pt modelId="{50CE64F8-FD42-4474-B27E-E14BF62E5931}" type="parTrans" cxnId="{8AA90CF1-A207-48F5-88CC-E2BAAA297CC4}">
      <dgm:prSet/>
      <dgm:spPr/>
      <dgm:t>
        <a:bodyPr/>
        <a:lstStyle/>
        <a:p>
          <a:endParaRPr lang="en-US"/>
        </a:p>
      </dgm:t>
    </dgm:pt>
    <dgm:pt modelId="{D1B163D3-728C-43FB-BEA7-446DF914E598}" type="sibTrans" cxnId="{8AA90CF1-A207-48F5-88CC-E2BAAA297CC4}">
      <dgm:prSet/>
      <dgm:spPr/>
      <dgm:t>
        <a:bodyPr/>
        <a:lstStyle/>
        <a:p>
          <a:endParaRPr lang="en-US"/>
        </a:p>
      </dgm:t>
    </dgm:pt>
    <dgm:pt modelId="{458CF35D-35FE-499D-A35C-A091B5726F86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gm:t>
    </dgm:pt>
    <dgm:pt modelId="{810F98A2-2EB5-4D74-A063-2F65826F8F3B}" type="parTrans" cxnId="{9A634014-B1D1-4882-9CAF-0FD01E72CF20}">
      <dgm:prSet/>
      <dgm:spPr/>
      <dgm:t>
        <a:bodyPr/>
        <a:lstStyle/>
        <a:p>
          <a:endParaRPr lang="en-US"/>
        </a:p>
      </dgm:t>
    </dgm:pt>
    <dgm:pt modelId="{D8E04CE2-E87D-4064-B638-DCE9F0FFDC42}" type="sibTrans" cxnId="{9A634014-B1D1-4882-9CAF-0FD01E72CF20}">
      <dgm:prSet/>
      <dgm:spPr/>
      <dgm:t>
        <a:bodyPr/>
        <a:lstStyle/>
        <a:p>
          <a:endParaRPr lang="en-US"/>
        </a:p>
      </dgm:t>
    </dgm:pt>
    <dgm:pt modelId="{3242090A-1B35-4515-882B-AF17E00E9FE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gm:t>
    </dgm:pt>
    <dgm:pt modelId="{7AAD2140-EF31-4E6D-9786-F01B2A791598}" type="parTrans" cxnId="{772C3C2F-780B-4328-99FC-819E5CA22B33}">
      <dgm:prSet/>
      <dgm:spPr/>
      <dgm:t>
        <a:bodyPr/>
        <a:lstStyle/>
        <a:p>
          <a:endParaRPr lang="en-US"/>
        </a:p>
      </dgm:t>
    </dgm:pt>
    <dgm:pt modelId="{234B0E1B-4250-461A-B02B-95AE50AEB8E6}" type="sibTrans" cxnId="{772C3C2F-780B-4328-99FC-819E5CA22B33}">
      <dgm:prSet/>
      <dgm:spPr/>
      <dgm:t>
        <a:bodyPr/>
        <a:lstStyle/>
        <a:p>
          <a:endParaRPr lang="en-US"/>
        </a:p>
      </dgm:t>
    </dgm:pt>
    <dgm:pt modelId="{2E606552-E305-4E8F-9FDA-68949CAB510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gm:t>
    </dgm:pt>
    <dgm:pt modelId="{F31AF487-B3EB-4F85-97CD-DEC5001368B7}" type="parTrans" cxnId="{AE24B12A-31E1-4B1F-AE55-8B48397FE430}">
      <dgm:prSet/>
      <dgm:spPr/>
      <dgm:t>
        <a:bodyPr/>
        <a:lstStyle/>
        <a:p>
          <a:endParaRPr lang="en-US"/>
        </a:p>
      </dgm:t>
    </dgm:pt>
    <dgm:pt modelId="{B9D70861-EBC1-42A9-82C3-EC4C9082805A}" type="sibTrans" cxnId="{AE24B12A-31E1-4B1F-AE55-8B48397FE430}">
      <dgm:prSet/>
      <dgm:spPr/>
      <dgm:t>
        <a:bodyPr/>
        <a:lstStyle/>
        <a:p>
          <a:endParaRPr lang="en-US"/>
        </a:p>
      </dgm:t>
    </dgm:pt>
    <dgm:pt modelId="{677008F6-E89F-4295-9C0F-91C621570C97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gm:t>
    </dgm:pt>
    <dgm:pt modelId="{D76126F1-17E5-4388-B59C-0FB8A1A1ACDD}" type="parTrans" cxnId="{BADD18F7-5ACA-479B-87E5-1432A3D5A6E7}">
      <dgm:prSet/>
      <dgm:spPr/>
      <dgm:t>
        <a:bodyPr/>
        <a:lstStyle/>
        <a:p>
          <a:endParaRPr lang="en-US"/>
        </a:p>
      </dgm:t>
    </dgm:pt>
    <dgm:pt modelId="{557AFBE5-6281-4D8C-A74A-9FBC547F1C3A}" type="sibTrans" cxnId="{BADD18F7-5ACA-479B-87E5-1432A3D5A6E7}">
      <dgm:prSet/>
      <dgm:spPr/>
      <dgm:t>
        <a:bodyPr/>
        <a:lstStyle/>
        <a:p>
          <a:endParaRPr lang="en-US"/>
        </a:p>
      </dgm:t>
    </dgm:pt>
    <dgm:pt modelId="{D50A9F20-CF94-41C7-B8D0-6C54DA103DCA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gm:t>
    </dgm:pt>
    <dgm:pt modelId="{6E418AB3-7428-41B0-A05D-0F4C42539855}" type="parTrans" cxnId="{A1DC0AFB-E173-4021-9062-C04B08BDD345}">
      <dgm:prSet/>
      <dgm:spPr/>
      <dgm:t>
        <a:bodyPr/>
        <a:lstStyle/>
        <a:p>
          <a:endParaRPr lang="en-US"/>
        </a:p>
      </dgm:t>
    </dgm:pt>
    <dgm:pt modelId="{165A6CCD-80B7-486A-909C-9A282C746E89}" type="sibTrans" cxnId="{A1DC0AFB-E173-4021-9062-C04B08BDD345}">
      <dgm:prSet/>
      <dgm:spPr/>
      <dgm:t>
        <a:bodyPr/>
        <a:lstStyle/>
        <a:p>
          <a:endParaRPr lang="en-US"/>
        </a:p>
      </dgm:t>
    </dgm:pt>
    <dgm:pt modelId="{132C0189-BA2B-43BF-977C-1EEF5C5C836F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gm:t>
    </dgm:pt>
    <dgm:pt modelId="{794C61C3-6AD4-4AF3-96CC-026914A9A77C}" type="parTrans" cxnId="{572CB299-4F2C-4140-BB03-8333A5870854}">
      <dgm:prSet/>
      <dgm:spPr/>
      <dgm:t>
        <a:bodyPr/>
        <a:lstStyle/>
        <a:p>
          <a:endParaRPr lang="en-US"/>
        </a:p>
      </dgm:t>
    </dgm:pt>
    <dgm:pt modelId="{B312D5AC-C9A6-4408-BE83-74177ACABBC6}" type="sibTrans" cxnId="{572CB299-4F2C-4140-BB03-8333A5870854}">
      <dgm:prSet/>
      <dgm:spPr/>
      <dgm:t>
        <a:bodyPr/>
        <a:lstStyle/>
        <a:p>
          <a:endParaRPr lang="en-US"/>
        </a:p>
      </dgm:t>
    </dgm:pt>
    <dgm:pt modelId="{653803D1-95D0-4244-BB26-C61FDD5A8953}" type="pres">
      <dgm:prSet presAssocID="{E6DEEAC4-A4D8-4C9E-A66A-56943FD332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97ECC5-08CE-4708-94EF-5307C1F79465}" type="pres">
      <dgm:prSet presAssocID="{F806792D-1C26-4E90-AB60-5E9DFDE7280F}" presName="hierRoot1" presStyleCnt="0">
        <dgm:presLayoutVars>
          <dgm:hierBranch/>
        </dgm:presLayoutVars>
      </dgm:prSet>
      <dgm:spPr/>
    </dgm:pt>
    <dgm:pt modelId="{562DA80A-9097-4B4F-B058-EF5089D5927C}" type="pres">
      <dgm:prSet presAssocID="{F806792D-1C26-4E90-AB60-5E9DFDE7280F}" presName="rootComposite1" presStyleCnt="0"/>
      <dgm:spPr/>
    </dgm:pt>
    <dgm:pt modelId="{8F1F76E4-5F37-48B7-BBE0-D62E875A6011}" type="pres">
      <dgm:prSet presAssocID="{F806792D-1C26-4E90-AB60-5E9DFDE7280F}" presName="rootText1" presStyleLbl="node0" presStyleIdx="0" presStyleCnt="1" custScaleX="114263">
        <dgm:presLayoutVars>
          <dgm:chPref val="3"/>
        </dgm:presLayoutVars>
      </dgm:prSet>
      <dgm:spPr/>
    </dgm:pt>
    <dgm:pt modelId="{23A97CDD-F7F9-4DE1-9F8D-1FD80123F759}" type="pres">
      <dgm:prSet presAssocID="{F806792D-1C26-4E90-AB60-5E9DFDE7280F}" presName="rootConnector1" presStyleLbl="node1" presStyleIdx="0" presStyleCnt="0"/>
      <dgm:spPr/>
    </dgm:pt>
    <dgm:pt modelId="{BCD9B83C-7553-4D91-A7BE-6D378A59B7FE}" type="pres">
      <dgm:prSet presAssocID="{F806792D-1C26-4E90-AB60-5E9DFDE7280F}" presName="hierChild2" presStyleCnt="0"/>
      <dgm:spPr/>
    </dgm:pt>
    <dgm:pt modelId="{BA17B90C-F970-40E9-8BF1-0880404BE616}" type="pres">
      <dgm:prSet presAssocID="{50CE64F8-FD42-4474-B27E-E14BF62E5931}" presName="Name35" presStyleLbl="parChTrans1D2" presStyleIdx="0" presStyleCnt="3"/>
      <dgm:spPr/>
    </dgm:pt>
    <dgm:pt modelId="{A51961F5-8591-423A-A194-A3283DCF2380}" type="pres">
      <dgm:prSet presAssocID="{57F1F8DF-E81F-40B8-A60F-3D9923D2C63B}" presName="hierRoot2" presStyleCnt="0">
        <dgm:presLayoutVars>
          <dgm:hierBranch/>
        </dgm:presLayoutVars>
      </dgm:prSet>
      <dgm:spPr/>
    </dgm:pt>
    <dgm:pt modelId="{7E617E0D-133C-4BE7-AC5F-CE4985BFAB01}" type="pres">
      <dgm:prSet presAssocID="{57F1F8DF-E81F-40B8-A60F-3D9923D2C63B}" presName="rootComposite" presStyleCnt="0"/>
      <dgm:spPr/>
    </dgm:pt>
    <dgm:pt modelId="{A187955A-5506-4887-9EA5-500655E7BBD9}" type="pres">
      <dgm:prSet presAssocID="{57F1F8DF-E81F-40B8-A60F-3D9923D2C63B}" presName="rootText" presStyleLbl="node2" presStyleIdx="0" presStyleCnt="3">
        <dgm:presLayoutVars>
          <dgm:chPref val="3"/>
        </dgm:presLayoutVars>
      </dgm:prSet>
      <dgm:spPr/>
    </dgm:pt>
    <dgm:pt modelId="{FCE04D8F-24E9-4B16-ACA8-50A9C44A5974}" type="pres">
      <dgm:prSet presAssocID="{57F1F8DF-E81F-40B8-A60F-3D9923D2C63B}" presName="rootConnector" presStyleLbl="node2" presStyleIdx="0" presStyleCnt="3"/>
      <dgm:spPr/>
    </dgm:pt>
    <dgm:pt modelId="{93B351CB-8D00-47BA-BE7B-4B55D898EBD4}" type="pres">
      <dgm:prSet presAssocID="{57F1F8DF-E81F-40B8-A60F-3D9923D2C63B}" presName="hierChild4" presStyleCnt="0"/>
      <dgm:spPr/>
    </dgm:pt>
    <dgm:pt modelId="{75BAA0B7-FF37-4616-931E-3A5C59284853}" type="pres">
      <dgm:prSet presAssocID="{810F98A2-2EB5-4D74-A063-2F65826F8F3B}" presName="Name35" presStyleLbl="parChTrans1D3" presStyleIdx="0" presStyleCnt="4"/>
      <dgm:spPr/>
    </dgm:pt>
    <dgm:pt modelId="{7BA4881C-ADA4-48F7-ADA6-EDAFCB9C6B40}" type="pres">
      <dgm:prSet presAssocID="{458CF35D-35FE-499D-A35C-A091B5726F86}" presName="hierRoot2" presStyleCnt="0">
        <dgm:presLayoutVars>
          <dgm:hierBranch val="r"/>
        </dgm:presLayoutVars>
      </dgm:prSet>
      <dgm:spPr/>
    </dgm:pt>
    <dgm:pt modelId="{A32A0626-B8E5-45C9-AFFF-FDF09716E491}" type="pres">
      <dgm:prSet presAssocID="{458CF35D-35FE-499D-A35C-A091B5726F86}" presName="rootComposite" presStyleCnt="0"/>
      <dgm:spPr/>
    </dgm:pt>
    <dgm:pt modelId="{7C702CCA-F735-4F74-92D4-E3B814C94CD2}" type="pres">
      <dgm:prSet presAssocID="{458CF35D-35FE-499D-A35C-A091B5726F86}" presName="rootText" presStyleLbl="node3" presStyleIdx="0" presStyleCnt="4">
        <dgm:presLayoutVars>
          <dgm:chPref val="3"/>
        </dgm:presLayoutVars>
      </dgm:prSet>
      <dgm:spPr/>
    </dgm:pt>
    <dgm:pt modelId="{85D0A129-CFFA-4392-AA00-B98BD41ABA84}" type="pres">
      <dgm:prSet presAssocID="{458CF35D-35FE-499D-A35C-A091B5726F86}" presName="rootConnector" presStyleLbl="node3" presStyleIdx="0" presStyleCnt="4"/>
      <dgm:spPr/>
    </dgm:pt>
    <dgm:pt modelId="{3720D7CD-3D50-4A06-95C5-B8D1E22AFD8C}" type="pres">
      <dgm:prSet presAssocID="{458CF35D-35FE-499D-A35C-A091B5726F86}" presName="hierChild4" presStyleCnt="0"/>
      <dgm:spPr/>
    </dgm:pt>
    <dgm:pt modelId="{582512C6-23F2-4AA1-A9E3-61CB14FDBF1F}" type="pres">
      <dgm:prSet presAssocID="{458CF35D-35FE-499D-A35C-A091B5726F86}" presName="hierChild5" presStyleCnt="0"/>
      <dgm:spPr/>
    </dgm:pt>
    <dgm:pt modelId="{38977906-CE3B-48EC-9A81-E52BF7352CF3}" type="pres">
      <dgm:prSet presAssocID="{7AAD2140-EF31-4E6D-9786-F01B2A791598}" presName="Name35" presStyleLbl="parChTrans1D3" presStyleIdx="1" presStyleCnt="4"/>
      <dgm:spPr/>
    </dgm:pt>
    <dgm:pt modelId="{B0ADE3B8-EA58-43A0-8FD6-880019F3418C}" type="pres">
      <dgm:prSet presAssocID="{3242090A-1B35-4515-882B-AF17E00E9FED}" presName="hierRoot2" presStyleCnt="0">
        <dgm:presLayoutVars>
          <dgm:hierBranch val="r"/>
        </dgm:presLayoutVars>
      </dgm:prSet>
      <dgm:spPr/>
    </dgm:pt>
    <dgm:pt modelId="{A76F4C1F-0521-45D9-8A29-1D71FFEF05B6}" type="pres">
      <dgm:prSet presAssocID="{3242090A-1B35-4515-882B-AF17E00E9FED}" presName="rootComposite" presStyleCnt="0"/>
      <dgm:spPr/>
    </dgm:pt>
    <dgm:pt modelId="{C1728D27-A537-4575-BD2C-00C7DF1E5F14}" type="pres">
      <dgm:prSet presAssocID="{3242090A-1B35-4515-882B-AF17E00E9FED}" presName="rootText" presStyleLbl="node3" presStyleIdx="1" presStyleCnt="4">
        <dgm:presLayoutVars>
          <dgm:chPref val="3"/>
        </dgm:presLayoutVars>
      </dgm:prSet>
      <dgm:spPr/>
    </dgm:pt>
    <dgm:pt modelId="{E040AC18-58F1-4625-8335-228D124CD176}" type="pres">
      <dgm:prSet presAssocID="{3242090A-1B35-4515-882B-AF17E00E9FED}" presName="rootConnector" presStyleLbl="node3" presStyleIdx="1" presStyleCnt="4"/>
      <dgm:spPr/>
    </dgm:pt>
    <dgm:pt modelId="{1C38F83D-ED59-4E75-B298-71E2FDECEFA0}" type="pres">
      <dgm:prSet presAssocID="{3242090A-1B35-4515-882B-AF17E00E9FED}" presName="hierChild4" presStyleCnt="0"/>
      <dgm:spPr/>
    </dgm:pt>
    <dgm:pt modelId="{2EFE6176-0413-42D8-BF6E-14F630ABB90D}" type="pres">
      <dgm:prSet presAssocID="{3242090A-1B35-4515-882B-AF17E00E9FED}" presName="hierChild5" presStyleCnt="0"/>
      <dgm:spPr/>
    </dgm:pt>
    <dgm:pt modelId="{8EB95719-DEDE-46D0-A282-E916C41D87DB}" type="pres">
      <dgm:prSet presAssocID="{57F1F8DF-E81F-40B8-A60F-3D9923D2C63B}" presName="hierChild5" presStyleCnt="0"/>
      <dgm:spPr/>
    </dgm:pt>
    <dgm:pt modelId="{3BFC6947-89EA-4E7A-854C-A2074430D09F}" type="pres">
      <dgm:prSet presAssocID="{F31AF487-B3EB-4F85-97CD-DEC5001368B7}" presName="Name35" presStyleLbl="parChTrans1D2" presStyleIdx="1" presStyleCnt="3"/>
      <dgm:spPr/>
    </dgm:pt>
    <dgm:pt modelId="{33D9BBB0-C2B2-427D-AE22-6FA5D304D5C6}" type="pres">
      <dgm:prSet presAssocID="{2E606552-E305-4E8F-9FDA-68949CAB510D}" presName="hierRoot2" presStyleCnt="0">
        <dgm:presLayoutVars>
          <dgm:hierBranch/>
        </dgm:presLayoutVars>
      </dgm:prSet>
      <dgm:spPr/>
    </dgm:pt>
    <dgm:pt modelId="{F008C34E-5457-42D4-BB24-93B8848720CE}" type="pres">
      <dgm:prSet presAssocID="{2E606552-E305-4E8F-9FDA-68949CAB510D}" presName="rootComposite" presStyleCnt="0"/>
      <dgm:spPr/>
    </dgm:pt>
    <dgm:pt modelId="{62C9B5FF-F959-4F03-998D-AAA3A13AAFC1}" type="pres">
      <dgm:prSet presAssocID="{2E606552-E305-4E8F-9FDA-68949CAB510D}" presName="rootText" presStyleLbl="node2" presStyleIdx="1" presStyleCnt="3">
        <dgm:presLayoutVars>
          <dgm:chPref val="3"/>
        </dgm:presLayoutVars>
      </dgm:prSet>
      <dgm:spPr/>
    </dgm:pt>
    <dgm:pt modelId="{D161F828-14F9-47EC-A9D1-BBFF6C23D004}" type="pres">
      <dgm:prSet presAssocID="{2E606552-E305-4E8F-9FDA-68949CAB510D}" presName="rootConnector" presStyleLbl="node2" presStyleIdx="1" presStyleCnt="3"/>
      <dgm:spPr/>
    </dgm:pt>
    <dgm:pt modelId="{B6F2E9FA-3D03-4D36-8B61-3385EEF427B8}" type="pres">
      <dgm:prSet presAssocID="{2E606552-E305-4E8F-9FDA-68949CAB510D}" presName="hierChild4" presStyleCnt="0"/>
      <dgm:spPr/>
    </dgm:pt>
    <dgm:pt modelId="{11A99EFF-F76B-459B-A964-A0C875ABD397}" type="pres">
      <dgm:prSet presAssocID="{D76126F1-17E5-4388-B59C-0FB8A1A1ACDD}" presName="Name35" presStyleLbl="parChTrans1D3" presStyleIdx="2" presStyleCnt="4"/>
      <dgm:spPr/>
    </dgm:pt>
    <dgm:pt modelId="{05833DC5-A348-4F3D-AF2A-59BDE75E0341}" type="pres">
      <dgm:prSet presAssocID="{677008F6-E89F-4295-9C0F-91C621570C97}" presName="hierRoot2" presStyleCnt="0">
        <dgm:presLayoutVars>
          <dgm:hierBranch val="r"/>
        </dgm:presLayoutVars>
      </dgm:prSet>
      <dgm:spPr/>
    </dgm:pt>
    <dgm:pt modelId="{C1079531-A221-4BFE-8FDB-8514F9EE69C1}" type="pres">
      <dgm:prSet presAssocID="{677008F6-E89F-4295-9C0F-91C621570C97}" presName="rootComposite" presStyleCnt="0"/>
      <dgm:spPr/>
    </dgm:pt>
    <dgm:pt modelId="{E8F7B2A2-D7C4-4D6A-A44D-D9FD7908CE86}" type="pres">
      <dgm:prSet presAssocID="{677008F6-E89F-4295-9C0F-91C621570C97}" presName="rootText" presStyleLbl="node3" presStyleIdx="2" presStyleCnt="4">
        <dgm:presLayoutVars>
          <dgm:chPref val="3"/>
        </dgm:presLayoutVars>
      </dgm:prSet>
      <dgm:spPr/>
    </dgm:pt>
    <dgm:pt modelId="{D30035CE-164D-48CA-9AD4-9D143C13F086}" type="pres">
      <dgm:prSet presAssocID="{677008F6-E89F-4295-9C0F-91C621570C97}" presName="rootConnector" presStyleLbl="node3" presStyleIdx="2" presStyleCnt="4"/>
      <dgm:spPr/>
    </dgm:pt>
    <dgm:pt modelId="{078DB44C-A4F8-4D1F-B2C6-5F54734A25C7}" type="pres">
      <dgm:prSet presAssocID="{677008F6-E89F-4295-9C0F-91C621570C97}" presName="hierChild4" presStyleCnt="0"/>
      <dgm:spPr/>
    </dgm:pt>
    <dgm:pt modelId="{630AC2EF-8EA8-4893-8F7E-D31913F3D702}" type="pres">
      <dgm:prSet presAssocID="{677008F6-E89F-4295-9C0F-91C621570C97}" presName="hierChild5" presStyleCnt="0"/>
      <dgm:spPr/>
    </dgm:pt>
    <dgm:pt modelId="{5BF799FA-5C0F-43DD-9317-7B335E63FFA7}" type="pres">
      <dgm:prSet presAssocID="{6E418AB3-7428-41B0-A05D-0F4C42539855}" presName="Name35" presStyleLbl="parChTrans1D3" presStyleIdx="3" presStyleCnt="4"/>
      <dgm:spPr/>
    </dgm:pt>
    <dgm:pt modelId="{0FC20A6B-0815-44AD-A291-0A3C0DC70917}" type="pres">
      <dgm:prSet presAssocID="{D50A9F20-CF94-41C7-B8D0-6C54DA103DCA}" presName="hierRoot2" presStyleCnt="0">
        <dgm:presLayoutVars>
          <dgm:hierBranch val="r"/>
        </dgm:presLayoutVars>
      </dgm:prSet>
      <dgm:spPr/>
    </dgm:pt>
    <dgm:pt modelId="{6D3B8ADE-9B54-43CC-A06F-044FEAC3149F}" type="pres">
      <dgm:prSet presAssocID="{D50A9F20-CF94-41C7-B8D0-6C54DA103DCA}" presName="rootComposite" presStyleCnt="0"/>
      <dgm:spPr/>
    </dgm:pt>
    <dgm:pt modelId="{16DE9D55-3BD2-40BE-A9A4-17382F25D87A}" type="pres">
      <dgm:prSet presAssocID="{D50A9F20-CF94-41C7-B8D0-6C54DA103DCA}" presName="rootText" presStyleLbl="node3" presStyleIdx="3" presStyleCnt="4">
        <dgm:presLayoutVars>
          <dgm:chPref val="3"/>
        </dgm:presLayoutVars>
      </dgm:prSet>
      <dgm:spPr/>
    </dgm:pt>
    <dgm:pt modelId="{D5509E29-CA3E-4EC3-ADB6-094E6BB4D61E}" type="pres">
      <dgm:prSet presAssocID="{D50A9F20-CF94-41C7-B8D0-6C54DA103DCA}" presName="rootConnector" presStyleLbl="node3" presStyleIdx="3" presStyleCnt="4"/>
      <dgm:spPr/>
    </dgm:pt>
    <dgm:pt modelId="{EB88A32E-B2AD-4664-888E-EF4C894A1500}" type="pres">
      <dgm:prSet presAssocID="{D50A9F20-CF94-41C7-B8D0-6C54DA103DCA}" presName="hierChild4" presStyleCnt="0"/>
      <dgm:spPr/>
    </dgm:pt>
    <dgm:pt modelId="{CF420EE2-8D10-40D4-9D95-CA33DCAD9ECC}" type="pres">
      <dgm:prSet presAssocID="{D50A9F20-CF94-41C7-B8D0-6C54DA103DCA}" presName="hierChild5" presStyleCnt="0"/>
      <dgm:spPr/>
    </dgm:pt>
    <dgm:pt modelId="{6A3600BC-F2CB-4AA3-804D-76EBD910ADBF}" type="pres">
      <dgm:prSet presAssocID="{2E606552-E305-4E8F-9FDA-68949CAB510D}" presName="hierChild5" presStyleCnt="0"/>
      <dgm:spPr/>
    </dgm:pt>
    <dgm:pt modelId="{0FBB7831-9132-4A45-8449-7FD5C916EBD7}" type="pres">
      <dgm:prSet presAssocID="{794C61C3-6AD4-4AF3-96CC-026914A9A77C}" presName="Name35" presStyleLbl="parChTrans1D2" presStyleIdx="2" presStyleCnt="3"/>
      <dgm:spPr/>
    </dgm:pt>
    <dgm:pt modelId="{E3559F58-81B6-4EF0-9615-52113C91FFE2}" type="pres">
      <dgm:prSet presAssocID="{132C0189-BA2B-43BF-977C-1EEF5C5C836F}" presName="hierRoot2" presStyleCnt="0">
        <dgm:presLayoutVars>
          <dgm:hierBranch/>
        </dgm:presLayoutVars>
      </dgm:prSet>
      <dgm:spPr/>
    </dgm:pt>
    <dgm:pt modelId="{26CBB713-E805-4901-980F-34BE503DCF45}" type="pres">
      <dgm:prSet presAssocID="{132C0189-BA2B-43BF-977C-1EEF5C5C836F}" presName="rootComposite" presStyleCnt="0"/>
      <dgm:spPr/>
    </dgm:pt>
    <dgm:pt modelId="{F7BBF719-D6BE-4675-9EE0-01416B8B1CB2}" type="pres">
      <dgm:prSet presAssocID="{132C0189-BA2B-43BF-977C-1EEF5C5C836F}" presName="rootText" presStyleLbl="node2" presStyleIdx="2" presStyleCnt="3">
        <dgm:presLayoutVars>
          <dgm:chPref val="3"/>
        </dgm:presLayoutVars>
      </dgm:prSet>
      <dgm:spPr/>
    </dgm:pt>
    <dgm:pt modelId="{ACAB62E3-BD49-4C30-9D3C-81EEB9F193A4}" type="pres">
      <dgm:prSet presAssocID="{132C0189-BA2B-43BF-977C-1EEF5C5C836F}" presName="rootConnector" presStyleLbl="node2" presStyleIdx="2" presStyleCnt="3"/>
      <dgm:spPr/>
    </dgm:pt>
    <dgm:pt modelId="{2621C2F1-8B7D-4928-8380-6B1D2AD0FC78}" type="pres">
      <dgm:prSet presAssocID="{132C0189-BA2B-43BF-977C-1EEF5C5C836F}" presName="hierChild4" presStyleCnt="0"/>
      <dgm:spPr/>
    </dgm:pt>
    <dgm:pt modelId="{46DB40E7-F8AC-465D-8390-999034D8191F}" type="pres">
      <dgm:prSet presAssocID="{132C0189-BA2B-43BF-977C-1EEF5C5C836F}" presName="hierChild5" presStyleCnt="0"/>
      <dgm:spPr/>
    </dgm:pt>
    <dgm:pt modelId="{2562D497-956D-4EF5-9DBE-479D3321FAA8}" type="pres">
      <dgm:prSet presAssocID="{F806792D-1C26-4E90-AB60-5E9DFDE7280F}" presName="hierChild3" presStyleCnt="0"/>
      <dgm:spPr/>
    </dgm:pt>
  </dgm:ptLst>
  <dgm:cxnLst>
    <dgm:cxn modelId="{394B1806-FDD4-47A4-9FA8-30650E1F980B}" type="presOf" srcId="{7AAD2140-EF31-4E6D-9786-F01B2A791598}" destId="{38977906-CE3B-48EC-9A81-E52BF7352CF3}" srcOrd="0" destOrd="0" presId="urn:microsoft.com/office/officeart/2005/8/layout/orgChart1"/>
    <dgm:cxn modelId="{8FB85A0B-D1A6-4859-89A2-0EAD9CAEE934}" type="presOf" srcId="{D50A9F20-CF94-41C7-B8D0-6C54DA103DCA}" destId="{16DE9D55-3BD2-40BE-A9A4-17382F25D87A}" srcOrd="0" destOrd="0" presId="urn:microsoft.com/office/officeart/2005/8/layout/orgChart1"/>
    <dgm:cxn modelId="{9060850E-E040-46D5-8ADD-9E83FEF5AA33}" type="presOf" srcId="{F31AF487-B3EB-4F85-97CD-DEC5001368B7}" destId="{3BFC6947-89EA-4E7A-854C-A2074430D09F}" srcOrd="0" destOrd="0" presId="urn:microsoft.com/office/officeart/2005/8/layout/orgChart1"/>
    <dgm:cxn modelId="{9A634014-B1D1-4882-9CAF-0FD01E72CF20}" srcId="{57F1F8DF-E81F-40B8-A60F-3D9923D2C63B}" destId="{458CF35D-35FE-499D-A35C-A091B5726F86}" srcOrd="0" destOrd="0" parTransId="{810F98A2-2EB5-4D74-A063-2F65826F8F3B}" sibTransId="{D8E04CE2-E87D-4064-B638-DCE9F0FFDC42}"/>
    <dgm:cxn modelId="{AE24B12A-31E1-4B1F-AE55-8B48397FE430}" srcId="{F806792D-1C26-4E90-AB60-5E9DFDE7280F}" destId="{2E606552-E305-4E8F-9FDA-68949CAB510D}" srcOrd="1" destOrd="0" parTransId="{F31AF487-B3EB-4F85-97CD-DEC5001368B7}" sibTransId="{B9D70861-EBC1-42A9-82C3-EC4C9082805A}"/>
    <dgm:cxn modelId="{772C3C2F-780B-4328-99FC-819E5CA22B33}" srcId="{57F1F8DF-E81F-40B8-A60F-3D9923D2C63B}" destId="{3242090A-1B35-4515-882B-AF17E00E9FED}" srcOrd="1" destOrd="0" parTransId="{7AAD2140-EF31-4E6D-9786-F01B2A791598}" sibTransId="{234B0E1B-4250-461A-B02B-95AE50AEB8E6}"/>
    <dgm:cxn modelId="{50D1D735-0536-4BB5-B074-34DE636FED5D}" type="presOf" srcId="{132C0189-BA2B-43BF-977C-1EEF5C5C836F}" destId="{F7BBF719-D6BE-4675-9EE0-01416B8B1CB2}" srcOrd="0" destOrd="0" presId="urn:microsoft.com/office/officeart/2005/8/layout/orgChart1"/>
    <dgm:cxn modelId="{FCB32260-3ABC-4E50-BDAF-07217A709BDE}" type="presOf" srcId="{2E606552-E305-4E8F-9FDA-68949CAB510D}" destId="{D161F828-14F9-47EC-A9D1-BBFF6C23D004}" srcOrd="1" destOrd="0" presId="urn:microsoft.com/office/officeart/2005/8/layout/orgChart1"/>
    <dgm:cxn modelId="{C9BB8D62-5597-4355-B3FA-448719A68AA1}" type="presOf" srcId="{458CF35D-35FE-499D-A35C-A091B5726F86}" destId="{7C702CCA-F735-4F74-92D4-E3B814C94CD2}" srcOrd="0" destOrd="0" presId="urn:microsoft.com/office/officeart/2005/8/layout/orgChart1"/>
    <dgm:cxn modelId="{CCC79965-0289-4004-977D-53FAAA15AC69}" type="presOf" srcId="{677008F6-E89F-4295-9C0F-91C621570C97}" destId="{E8F7B2A2-D7C4-4D6A-A44D-D9FD7908CE86}" srcOrd="0" destOrd="0" presId="urn:microsoft.com/office/officeart/2005/8/layout/orgChart1"/>
    <dgm:cxn modelId="{1166F245-D6F8-4F73-972A-2E3D8B877C6D}" type="presOf" srcId="{2E606552-E305-4E8F-9FDA-68949CAB510D}" destId="{62C9B5FF-F959-4F03-998D-AAA3A13AAFC1}" srcOrd="0" destOrd="0" presId="urn:microsoft.com/office/officeart/2005/8/layout/orgChart1"/>
    <dgm:cxn modelId="{83E8B146-B63E-4177-915D-05B667126A5E}" type="presOf" srcId="{677008F6-E89F-4295-9C0F-91C621570C97}" destId="{D30035CE-164D-48CA-9AD4-9D143C13F086}" srcOrd="1" destOrd="0" presId="urn:microsoft.com/office/officeart/2005/8/layout/orgChart1"/>
    <dgm:cxn modelId="{F5CDE66A-B4FD-4A5A-A58A-93856D214146}" type="presOf" srcId="{3242090A-1B35-4515-882B-AF17E00E9FED}" destId="{C1728D27-A537-4575-BD2C-00C7DF1E5F14}" srcOrd="0" destOrd="0" presId="urn:microsoft.com/office/officeart/2005/8/layout/orgChart1"/>
    <dgm:cxn modelId="{E955C14B-122F-48DD-8760-A11830D7D705}" type="presOf" srcId="{794C61C3-6AD4-4AF3-96CC-026914A9A77C}" destId="{0FBB7831-9132-4A45-8449-7FD5C916EBD7}" srcOrd="0" destOrd="0" presId="urn:microsoft.com/office/officeart/2005/8/layout/orgChart1"/>
    <dgm:cxn modelId="{138BED6D-FEE3-4098-B614-1BC93A8F6187}" type="presOf" srcId="{57F1F8DF-E81F-40B8-A60F-3D9923D2C63B}" destId="{A187955A-5506-4887-9EA5-500655E7BBD9}" srcOrd="0" destOrd="0" presId="urn:microsoft.com/office/officeart/2005/8/layout/orgChart1"/>
    <dgm:cxn modelId="{5B2D955A-44BC-4771-B8C2-1963835BC0CC}" type="presOf" srcId="{3242090A-1B35-4515-882B-AF17E00E9FED}" destId="{E040AC18-58F1-4625-8335-228D124CD176}" srcOrd="1" destOrd="0" presId="urn:microsoft.com/office/officeart/2005/8/layout/orgChart1"/>
    <dgm:cxn modelId="{087A6089-ACD8-442C-B1F0-08F7F01970D4}" srcId="{E6DEEAC4-A4D8-4C9E-A66A-56943FD33297}" destId="{F806792D-1C26-4E90-AB60-5E9DFDE7280F}" srcOrd="0" destOrd="0" parTransId="{FEE55AE8-93F9-4F7E-A566-F4AD6CA149BA}" sibTransId="{671B9CD5-6282-4C89-ACC9-FD6B9A58BFE9}"/>
    <dgm:cxn modelId="{572CB299-4F2C-4140-BB03-8333A5870854}" srcId="{F806792D-1C26-4E90-AB60-5E9DFDE7280F}" destId="{132C0189-BA2B-43BF-977C-1EEF5C5C836F}" srcOrd="2" destOrd="0" parTransId="{794C61C3-6AD4-4AF3-96CC-026914A9A77C}" sibTransId="{B312D5AC-C9A6-4408-BE83-74177ACABBC6}"/>
    <dgm:cxn modelId="{ABC4069C-2AF6-4DA0-A5D1-23872CAE0EBC}" type="presOf" srcId="{132C0189-BA2B-43BF-977C-1EEF5C5C836F}" destId="{ACAB62E3-BD49-4C30-9D3C-81EEB9F193A4}" srcOrd="1" destOrd="0" presId="urn:microsoft.com/office/officeart/2005/8/layout/orgChart1"/>
    <dgm:cxn modelId="{3CD8EBA0-C934-4853-8A35-ABCBDFAC13E9}" type="presOf" srcId="{E6DEEAC4-A4D8-4C9E-A66A-56943FD33297}" destId="{653803D1-95D0-4244-BB26-C61FDD5A8953}" srcOrd="0" destOrd="0" presId="urn:microsoft.com/office/officeart/2005/8/layout/orgChart1"/>
    <dgm:cxn modelId="{1CEBA4A2-D173-474D-8308-AB8E2711AAA4}" type="presOf" srcId="{F806792D-1C26-4E90-AB60-5E9DFDE7280F}" destId="{23A97CDD-F7F9-4DE1-9F8D-1FD80123F759}" srcOrd="1" destOrd="0" presId="urn:microsoft.com/office/officeart/2005/8/layout/orgChart1"/>
    <dgm:cxn modelId="{26AD8AA7-AD02-4CB6-8A9F-B611F3C98F61}" type="presOf" srcId="{50CE64F8-FD42-4474-B27E-E14BF62E5931}" destId="{BA17B90C-F970-40E9-8BF1-0880404BE616}" srcOrd="0" destOrd="0" presId="urn:microsoft.com/office/officeart/2005/8/layout/orgChart1"/>
    <dgm:cxn modelId="{15D310B0-A6CB-47FC-B131-E8D9B9C1E5A4}" type="presOf" srcId="{D50A9F20-CF94-41C7-B8D0-6C54DA103DCA}" destId="{D5509E29-CA3E-4EC3-ADB6-094E6BB4D61E}" srcOrd="1" destOrd="0" presId="urn:microsoft.com/office/officeart/2005/8/layout/orgChart1"/>
    <dgm:cxn modelId="{D0176BC0-DED1-4259-AE44-D8C8AFC12EDF}" type="presOf" srcId="{D76126F1-17E5-4388-B59C-0FB8A1A1ACDD}" destId="{11A99EFF-F76B-459B-A964-A0C875ABD397}" srcOrd="0" destOrd="0" presId="urn:microsoft.com/office/officeart/2005/8/layout/orgChart1"/>
    <dgm:cxn modelId="{DBF434C9-7F03-4ABA-AE2B-970B3C83ECEB}" type="presOf" srcId="{810F98A2-2EB5-4D74-A063-2F65826F8F3B}" destId="{75BAA0B7-FF37-4616-931E-3A5C59284853}" srcOrd="0" destOrd="0" presId="urn:microsoft.com/office/officeart/2005/8/layout/orgChart1"/>
    <dgm:cxn modelId="{CE3FDFCD-9798-47DA-BC32-FAFAF301E0F6}" type="presOf" srcId="{57F1F8DF-E81F-40B8-A60F-3D9923D2C63B}" destId="{FCE04D8F-24E9-4B16-ACA8-50A9C44A5974}" srcOrd="1" destOrd="0" presId="urn:microsoft.com/office/officeart/2005/8/layout/orgChart1"/>
    <dgm:cxn modelId="{453AE1CD-79A7-4A94-AEB2-ABBAD3C8452F}" type="presOf" srcId="{6E418AB3-7428-41B0-A05D-0F4C42539855}" destId="{5BF799FA-5C0F-43DD-9317-7B335E63FFA7}" srcOrd="0" destOrd="0" presId="urn:microsoft.com/office/officeart/2005/8/layout/orgChart1"/>
    <dgm:cxn modelId="{8AA90CF1-A207-48F5-88CC-E2BAAA297CC4}" srcId="{F806792D-1C26-4E90-AB60-5E9DFDE7280F}" destId="{57F1F8DF-E81F-40B8-A60F-3D9923D2C63B}" srcOrd="0" destOrd="0" parTransId="{50CE64F8-FD42-4474-B27E-E14BF62E5931}" sibTransId="{D1B163D3-728C-43FB-BEA7-446DF914E598}"/>
    <dgm:cxn modelId="{BADD18F7-5ACA-479B-87E5-1432A3D5A6E7}" srcId="{2E606552-E305-4E8F-9FDA-68949CAB510D}" destId="{677008F6-E89F-4295-9C0F-91C621570C97}" srcOrd="0" destOrd="0" parTransId="{D76126F1-17E5-4388-B59C-0FB8A1A1ACDD}" sibTransId="{557AFBE5-6281-4D8C-A74A-9FBC547F1C3A}"/>
    <dgm:cxn modelId="{A1DC0AFB-E173-4021-9062-C04B08BDD345}" srcId="{2E606552-E305-4E8F-9FDA-68949CAB510D}" destId="{D50A9F20-CF94-41C7-B8D0-6C54DA103DCA}" srcOrd="1" destOrd="0" parTransId="{6E418AB3-7428-41B0-A05D-0F4C42539855}" sibTransId="{165A6CCD-80B7-486A-909C-9A282C746E89}"/>
    <dgm:cxn modelId="{C99492FE-DCA8-4AE4-82A8-E8B39292DF97}" type="presOf" srcId="{458CF35D-35FE-499D-A35C-A091B5726F86}" destId="{85D0A129-CFFA-4392-AA00-B98BD41ABA84}" srcOrd="1" destOrd="0" presId="urn:microsoft.com/office/officeart/2005/8/layout/orgChart1"/>
    <dgm:cxn modelId="{F2C7E4FF-6F78-42A0-9DA7-AE5E4678168E}" type="presOf" srcId="{F806792D-1C26-4E90-AB60-5E9DFDE7280F}" destId="{8F1F76E4-5F37-48B7-BBE0-D62E875A6011}" srcOrd="0" destOrd="0" presId="urn:microsoft.com/office/officeart/2005/8/layout/orgChart1"/>
    <dgm:cxn modelId="{CD3D8D3B-AB06-4AF8-9B8E-EDD86B4AAD7C}" type="presParOf" srcId="{653803D1-95D0-4244-BB26-C61FDD5A8953}" destId="{AB97ECC5-08CE-4708-94EF-5307C1F79465}" srcOrd="0" destOrd="0" presId="urn:microsoft.com/office/officeart/2005/8/layout/orgChart1"/>
    <dgm:cxn modelId="{B012A9DB-7C46-4C63-9403-A33B9F05B92E}" type="presParOf" srcId="{AB97ECC5-08CE-4708-94EF-5307C1F79465}" destId="{562DA80A-9097-4B4F-B058-EF5089D5927C}" srcOrd="0" destOrd="0" presId="urn:microsoft.com/office/officeart/2005/8/layout/orgChart1"/>
    <dgm:cxn modelId="{84A052D3-05EC-46CE-9724-4B67D595200B}" type="presParOf" srcId="{562DA80A-9097-4B4F-B058-EF5089D5927C}" destId="{8F1F76E4-5F37-48B7-BBE0-D62E875A6011}" srcOrd="0" destOrd="0" presId="urn:microsoft.com/office/officeart/2005/8/layout/orgChart1"/>
    <dgm:cxn modelId="{13C959DF-521D-4070-931F-C91421521D41}" type="presParOf" srcId="{562DA80A-9097-4B4F-B058-EF5089D5927C}" destId="{23A97CDD-F7F9-4DE1-9F8D-1FD80123F759}" srcOrd="1" destOrd="0" presId="urn:microsoft.com/office/officeart/2005/8/layout/orgChart1"/>
    <dgm:cxn modelId="{73C6B740-FE0E-4DCF-9E7E-4105AC47B3CD}" type="presParOf" srcId="{AB97ECC5-08CE-4708-94EF-5307C1F79465}" destId="{BCD9B83C-7553-4D91-A7BE-6D378A59B7FE}" srcOrd="1" destOrd="0" presId="urn:microsoft.com/office/officeart/2005/8/layout/orgChart1"/>
    <dgm:cxn modelId="{2AB5015E-1795-41D4-AF1A-F5261B3E7703}" type="presParOf" srcId="{BCD9B83C-7553-4D91-A7BE-6D378A59B7FE}" destId="{BA17B90C-F970-40E9-8BF1-0880404BE616}" srcOrd="0" destOrd="0" presId="urn:microsoft.com/office/officeart/2005/8/layout/orgChart1"/>
    <dgm:cxn modelId="{DEF0579A-4110-465B-9ADB-F46DAD3CACCC}" type="presParOf" srcId="{BCD9B83C-7553-4D91-A7BE-6D378A59B7FE}" destId="{A51961F5-8591-423A-A194-A3283DCF2380}" srcOrd="1" destOrd="0" presId="urn:microsoft.com/office/officeart/2005/8/layout/orgChart1"/>
    <dgm:cxn modelId="{A691F785-63E1-4518-BE64-5811765B105B}" type="presParOf" srcId="{A51961F5-8591-423A-A194-A3283DCF2380}" destId="{7E617E0D-133C-4BE7-AC5F-CE4985BFAB01}" srcOrd="0" destOrd="0" presId="urn:microsoft.com/office/officeart/2005/8/layout/orgChart1"/>
    <dgm:cxn modelId="{C9A9B625-D50D-4443-9CEB-59292A71BF88}" type="presParOf" srcId="{7E617E0D-133C-4BE7-AC5F-CE4985BFAB01}" destId="{A187955A-5506-4887-9EA5-500655E7BBD9}" srcOrd="0" destOrd="0" presId="urn:microsoft.com/office/officeart/2005/8/layout/orgChart1"/>
    <dgm:cxn modelId="{4D7E3B9B-09E4-484B-8F38-B90D05EF78BE}" type="presParOf" srcId="{7E617E0D-133C-4BE7-AC5F-CE4985BFAB01}" destId="{FCE04D8F-24E9-4B16-ACA8-50A9C44A5974}" srcOrd="1" destOrd="0" presId="urn:microsoft.com/office/officeart/2005/8/layout/orgChart1"/>
    <dgm:cxn modelId="{4E4A2A1B-D1FC-477D-8101-AE0C1F82E2C3}" type="presParOf" srcId="{A51961F5-8591-423A-A194-A3283DCF2380}" destId="{93B351CB-8D00-47BA-BE7B-4B55D898EBD4}" srcOrd="1" destOrd="0" presId="urn:microsoft.com/office/officeart/2005/8/layout/orgChart1"/>
    <dgm:cxn modelId="{83B3DA0B-8469-493F-9BC7-B4C2DC83C38B}" type="presParOf" srcId="{93B351CB-8D00-47BA-BE7B-4B55D898EBD4}" destId="{75BAA0B7-FF37-4616-931E-3A5C59284853}" srcOrd="0" destOrd="0" presId="urn:microsoft.com/office/officeart/2005/8/layout/orgChart1"/>
    <dgm:cxn modelId="{9AC40DAD-222A-4A3F-86D8-83D86CC0C5A1}" type="presParOf" srcId="{93B351CB-8D00-47BA-BE7B-4B55D898EBD4}" destId="{7BA4881C-ADA4-48F7-ADA6-EDAFCB9C6B40}" srcOrd="1" destOrd="0" presId="urn:microsoft.com/office/officeart/2005/8/layout/orgChart1"/>
    <dgm:cxn modelId="{0B7FB769-DDBF-4583-9D2A-4568F6388448}" type="presParOf" srcId="{7BA4881C-ADA4-48F7-ADA6-EDAFCB9C6B40}" destId="{A32A0626-B8E5-45C9-AFFF-FDF09716E491}" srcOrd="0" destOrd="0" presId="urn:microsoft.com/office/officeart/2005/8/layout/orgChart1"/>
    <dgm:cxn modelId="{9E28B561-E3D4-4567-9BC3-E96FF0453C6C}" type="presParOf" srcId="{A32A0626-B8E5-45C9-AFFF-FDF09716E491}" destId="{7C702CCA-F735-4F74-92D4-E3B814C94CD2}" srcOrd="0" destOrd="0" presId="urn:microsoft.com/office/officeart/2005/8/layout/orgChart1"/>
    <dgm:cxn modelId="{10029083-D2F1-45E6-8604-2F694652643F}" type="presParOf" srcId="{A32A0626-B8E5-45C9-AFFF-FDF09716E491}" destId="{85D0A129-CFFA-4392-AA00-B98BD41ABA84}" srcOrd="1" destOrd="0" presId="urn:microsoft.com/office/officeart/2005/8/layout/orgChart1"/>
    <dgm:cxn modelId="{7F87FB90-BC91-4BEB-A89C-027385E7CCE0}" type="presParOf" srcId="{7BA4881C-ADA4-48F7-ADA6-EDAFCB9C6B40}" destId="{3720D7CD-3D50-4A06-95C5-B8D1E22AFD8C}" srcOrd="1" destOrd="0" presId="urn:microsoft.com/office/officeart/2005/8/layout/orgChart1"/>
    <dgm:cxn modelId="{46ED8478-25F1-4D41-99C8-219BF9CA4D48}" type="presParOf" srcId="{7BA4881C-ADA4-48F7-ADA6-EDAFCB9C6B40}" destId="{582512C6-23F2-4AA1-A9E3-61CB14FDBF1F}" srcOrd="2" destOrd="0" presId="urn:microsoft.com/office/officeart/2005/8/layout/orgChart1"/>
    <dgm:cxn modelId="{E945BEF3-763D-4AF1-8913-3705177BD9FC}" type="presParOf" srcId="{93B351CB-8D00-47BA-BE7B-4B55D898EBD4}" destId="{38977906-CE3B-48EC-9A81-E52BF7352CF3}" srcOrd="2" destOrd="0" presId="urn:microsoft.com/office/officeart/2005/8/layout/orgChart1"/>
    <dgm:cxn modelId="{8C9B03DB-18D7-4730-88DE-A0350CCBB158}" type="presParOf" srcId="{93B351CB-8D00-47BA-BE7B-4B55D898EBD4}" destId="{B0ADE3B8-EA58-43A0-8FD6-880019F3418C}" srcOrd="3" destOrd="0" presId="urn:microsoft.com/office/officeart/2005/8/layout/orgChart1"/>
    <dgm:cxn modelId="{720FF324-5456-4160-930C-165D60920070}" type="presParOf" srcId="{B0ADE3B8-EA58-43A0-8FD6-880019F3418C}" destId="{A76F4C1F-0521-45D9-8A29-1D71FFEF05B6}" srcOrd="0" destOrd="0" presId="urn:microsoft.com/office/officeart/2005/8/layout/orgChart1"/>
    <dgm:cxn modelId="{ABBE7107-1282-426C-8FA9-241CA2871EBC}" type="presParOf" srcId="{A76F4C1F-0521-45D9-8A29-1D71FFEF05B6}" destId="{C1728D27-A537-4575-BD2C-00C7DF1E5F14}" srcOrd="0" destOrd="0" presId="urn:microsoft.com/office/officeart/2005/8/layout/orgChart1"/>
    <dgm:cxn modelId="{028A05B4-E8E3-4E4E-BB93-DB02EE8830B3}" type="presParOf" srcId="{A76F4C1F-0521-45D9-8A29-1D71FFEF05B6}" destId="{E040AC18-58F1-4625-8335-228D124CD176}" srcOrd="1" destOrd="0" presId="urn:microsoft.com/office/officeart/2005/8/layout/orgChart1"/>
    <dgm:cxn modelId="{A7199CDC-B7A6-4FF4-A20E-4168B12CDFCA}" type="presParOf" srcId="{B0ADE3B8-EA58-43A0-8FD6-880019F3418C}" destId="{1C38F83D-ED59-4E75-B298-71E2FDECEFA0}" srcOrd="1" destOrd="0" presId="urn:microsoft.com/office/officeart/2005/8/layout/orgChart1"/>
    <dgm:cxn modelId="{DE49035E-B88E-4618-9E94-124D8FAA9C43}" type="presParOf" srcId="{B0ADE3B8-EA58-43A0-8FD6-880019F3418C}" destId="{2EFE6176-0413-42D8-BF6E-14F630ABB90D}" srcOrd="2" destOrd="0" presId="urn:microsoft.com/office/officeart/2005/8/layout/orgChart1"/>
    <dgm:cxn modelId="{1732A883-C7C4-4BB8-86D1-09C6D6F443FE}" type="presParOf" srcId="{A51961F5-8591-423A-A194-A3283DCF2380}" destId="{8EB95719-DEDE-46D0-A282-E916C41D87DB}" srcOrd="2" destOrd="0" presId="urn:microsoft.com/office/officeart/2005/8/layout/orgChart1"/>
    <dgm:cxn modelId="{3486A321-4C91-43F7-88D0-A8B05AD8C055}" type="presParOf" srcId="{BCD9B83C-7553-4D91-A7BE-6D378A59B7FE}" destId="{3BFC6947-89EA-4E7A-854C-A2074430D09F}" srcOrd="2" destOrd="0" presId="urn:microsoft.com/office/officeart/2005/8/layout/orgChart1"/>
    <dgm:cxn modelId="{948F3375-F027-49F0-B9AD-E21A15EBAD9A}" type="presParOf" srcId="{BCD9B83C-7553-4D91-A7BE-6D378A59B7FE}" destId="{33D9BBB0-C2B2-427D-AE22-6FA5D304D5C6}" srcOrd="3" destOrd="0" presId="urn:microsoft.com/office/officeart/2005/8/layout/orgChart1"/>
    <dgm:cxn modelId="{2B166A01-D7F7-46CC-8DD9-09A7C3A098B9}" type="presParOf" srcId="{33D9BBB0-C2B2-427D-AE22-6FA5D304D5C6}" destId="{F008C34E-5457-42D4-BB24-93B8848720CE}" srcOrd="0" destOrd="0" presId="urn:microsoft.com/office/officeart/2005/8/layout/orgChart1"/>
    <dgm:cxn modelId="{70F32445-7372-4AB2-8A45-8CC1BB7C8903}" type="presParOf" srcId="{F008C34E-5457-42D4-BB24-93B8848720CE}" destId="{62C9B5FF-F959-4F03-998D-AAA3A13AAFC1}" srcOrd="0" destOrd="0" presId="urn:microsoft.com/office/officeart/2005/8/layout/orgChart1"/>
    <dgm:cxn modelId="{096B1E40-E7D8-43F2-8DD2-E5BAA3CF9D0D}" type="presParOf" srcId="{F008C34E-5457-42D4-BB24-93B8848720CE}" destId="{D161F828-14F9-47EC-A9D1-BBFF6C23D004}" srcOrd="1" destOrd="0" presId="urn:microsoft.com/office/officeart/2005/8/layout/orgChart1"/>
    <dgm:cxn modelId="{D122749C-F966-4E22-89FC-553FAF7FDD6F}" type="presParOf" srcId="{33D9BBB0-C2B2-427D-AE22-6FA5D304D5C6}" destId="{B6F2E9FA-3D03-4D36-8B61-3385EEF427B8}" srcOrd="1" destOrd="0" presId="urn:microsoft.com/office/officeart/2005/8/layout/orgChart1"/>
    <dgm:cxn modelId="{677F6E61-FA08-4BF1-BCCA-DFB6852F49BB}" type="presParOf" srcId="{B6F2E9FA-3D03-4D36-8B61-3385EEF427B8}" destId="{11A99EFF-F76B-459B-A964-A0C875ABD397}" srcOrd="0" destOrd="0" presId="urn:microsoft.com/office/officeart/2005/8/layout/orgChart1"/>
    <dgm:cxn modelId="{0B26C4D1-1FC2-4DFC-BD26-56AC2FD88ACA}" type="presParOf" srcId="{B6F2E9FA-3D03-4D36-8B61-3385EEF427B8}" destId="{05833DC5-A348-4F3D-AF2A-59BDE75E0341}" srcOrd="1" destOrd="0" presId="urn:microsoft.com/office/officeart/2005/8/layout/orgChart1"/>
    <dgm:cxn modelId="{65D78D96-8835-4F06-B19A-AA3E6D6940DE}" type="presParOf" srcId="{05833DC5-A348-4F3D-AF2A-59BDE75E0341}" destId="{C1079531-A221-4BFE-8FDB-8514F9EE69C1}" srcOrd="0" destOrd="0" presId="urn:microsoft.com/office/officeart/2005/8/layout/orgChart1"/>
    <dgm:cxn modelId="{F834B5D9-54AD-4476-89C5-7BEC7404039B}" type="presParOf" srcId="{C1079531-A221-4BFE-8FDB-8514F9EE69C1}" destId="{E8F7B2A2-D7C4-4D6A-A44D-D9FD7908CE86}" srcOrd="0" destOrd="0" presId="urn:microsoft.com/office/officeart/2005/8/layout/orgChart1"/>
    <dgm:cxn modelId="{ACE0390C-700B-4706-9A7B-C97A36CF9ECD}" type="presParOf" srcId="{C1079531-A221-4BFE-8FDB-8514F9EE69C1}" destId="{D30035CE-164D-48CA-9AD4-9D143C13F086}" srcOrd="1" destOrd="0" presId="urn:microsoft.com/office/officeart/2005/8/layout/orgChart1"/>
    <dgm:cxn modelId="{3A4FF2FE-025F-4153-936D-96BDF2C56CE9}" type="presParOf" srcId="{05833DC5-A348-4F3D-AF2A-59BDE75E0341}" destId="{078DB44C-A4F8-4D1F-B2C6-5F54734A25C7}" srcOrd="1" destOrd="0" presId="urn:microsoft.com/office/officeart/2005/8/layout/orgChart1"/>
    <dgm:cxn modelId="{6D944F18-0066-4557-B756-E1D5CB373AD8}" type="presParOf" srcId="{05833DC5-A348-4F3D-AF2A-59BDE75E0341}" destId="{630AC2EF-8EA8-4893-8F7E-D31913F3D702}" srcOrd="2" destOrd="0" presId="urn:microsoft.com/office/officeart/2005/8/layout/orgChart1"/>
    <dgm:cxn modelId="{052A79AC-BB31-4707-B141-7AB39548EFC0}" type="presParOf" srcId="{B6F2E9FA-3D03-4D36-8B61-3385EEF427B8}" destId="{5BF799FA-5C0F-43DD-9317-7B335E63FFA7}" srcOrd="2" destOrd="0" presId="urn:microsoft.com/office/officeart/2005/8/layout/orgChart1"/>
    <dgm:cxn modelId="{86AD9EF6-F805-4F12-975D-56F566EAA5BC}" type="presParOf" srcId="{B6F2E9FA-3D03-4D36-8B61-3385EEF427B8}" destId="{0FC20A6B-0815-44AD-A291-0A3C0DC70917}" srcOrd="3" destOrd="0" presId="urn:microsoft.com/office/officeart/2005/8/layout/orgChart1"/>
    <dgm:cxn modelId="{BE731700-2830-4375-BBFA-27031A90B6F2}" type="presParOf" srcId="{0FC20A6B-0815-44AD-A291-0A3C0DC70917}" destId="{6D3B8ADE-9B54-43CC-A06F-044FEAC3149F}" srcOrd="0" destOrd="0" presId="urn:microsoft.com/office/officeart/2005/8/layout/orgChart1"/>
    <dgm:cxn modelId="{8136716E-78E0-41A0-895E-7F0025321766}" type="presParOf" srcId="{6D3B8ADE-9B54-43CC-A06F-044FEAC3149F}" destId="{16DE9D55-3BD2-40BE-A9A4-17382F25D87A}" srcOrd="0" destOrd="0" presId="urn:microsoft.com/office/officeart/2005/8/layout/orgChart1"/>
    <dgm:cxn modelId="{58F5745F-B7C6-4C75-A1E0-11DBA0DD8493}" type="presParOf" srcId="{6D3B8ADE-9B54-43CC-A06F-044FEAC3149F}" destId="{D5509E29-CA3E-4EC3-ADB6-094E6BB4D61E}" srcOrd="1" destOrd="0" presId="urn:microsoft.com/office/officeart/2005/8/layout/orgChart1"/>
    <dgm:cxn modelId="{2687541E-5828-4246-9746-82800C32D009}" type="presParOf" srcId="{0FC20A6B-0815-44AD-A291-0A3C0DC70917}" destId="{EB88A32E-B2AD-4664-888E-EF4C894A1500}" srcOrd="1" destOrd="0" presId="urn:microsoft.com/office/officeart/2005/8/layout/orgChart1"/>
    <dgm:cxn modelId="{C6BE2ECD-CEBC-4ACD-BB22-1AC9EFFA3827}" type="presParOf" srcId="{0FC20A6B-0815-44AD-A291-0A3C0DC70917}" destId="{CF420EE2-8D10-40D4-9D95-CA33DCAD9ECC}" srcOrd="2" destOrd="0" presId="urn:microsoft.com/office/officeart/2005/8/layout/orgChart1"/>
    <dgm:cxn modelId="{01560BA5-23C0-4AB4-B5E8-EF64614BAB74}" type="presParOf" srcId="{33D9BBB0-C2B2-427D-AE22-6FA5D304D5C6}" destId="{6A3600BC-F2CB-4AA3-804D-76EBD910ADBF}" srcOrd="2" destOrd="0" presId="urn:microsoft.com/office/officeart/2005/8/layout/orgChart1"/>
    <dgm:cxn modelId="{EC3CDAA5-CB93-477B-B0AD-04B46AEB1FE6}" type="presParOf" srcId="{BCD9B83C-7553-4D91-A7BE-6D378A59B7FE}" destId="{0FBB7831-9132-4A45-8449-7FD5C916EBD7}" srcOrd="4" destOrd="0" presId="urn:microsoft.com/office/officeart/2005/8/layout/orgChart1"/>
    <dgm:cxn modelId="{E7B9F4AE-21D4-4C32-A2FD-1FCD7E6E8029}" type="presParOf" srcId="{BCD9B83C-7553-4D91-A7BE-6D378A59B7FE}" destId="{E3559F58-81B6-4EF0-9615-52113C91FFE2}" srcOrd="5" destOrd="0" presId="urn:microsoft.com/office/officeart/2005/8/layout/orgChart1"/>
    <dgm:cxn modelId="{373C45F7-CDB2-4224-AC29-A8AAEA7D626F}" type="presParOf" srcId="{E3559F58-81B6-4EF0-9615-52113C91FFE2}" destId="{26CBB713-E805-4901-980F-34BE503DCF45}" srcOrd="0" destOrd="0" presId="urn:microsoft.com/office/officeart/2005/8/layout/orgChart1"/>
    <dgm:cxn modelId="{BD9E4057-C84B-417A-A80F-29A5E41D31A8}" type="presParOf" srcId="{26CBB713-E805-4901-980F-34BE503DCF45}" destId="{F7BBF719-D6BE-4675-9EE0-01416B8B1CB2}" srcOrd="0" destOrd="0" presId="urn:microsoft.com/office/officeart/2005/8/layout/orgChart1"/>
    <dgm:cxn modelId="{D800D10D-85A3-4D27-A4E0-8E2CFE773F72}" type="presParOf" srcId="{26CBB713-E805-4901-980F-34BE503DCF45}" destId="{ACAB62E3-BD49-4C30-9D3C-81EEB9F193A4}" srcOrd="1" destOrd="0" presId="urn:microsoft.com/office/officeart/2005/8/layout/orgChart1"/>
    <dgm:cxn modelId="{A99185FD-7E55-4D2E-A11A-DB2B5EE3EB19}" type="presParOf" srcId="{E3559F58-81B6-4EF0-9615-52113C91FFE2}" destId="{2621C2F1-8B7D-4928-8380-6B1D2AD0FC78}" srcOrd="1" destOrd="0" presId="urn:microsoft.com/office/officeart/2005/8/layout/orgChart1"/>
    <dgm:cxn modelId="{35940D02-FD04-41C2-8E23-54949D3CCEEF}" type="presParOf" srcId="{E3559F58-81B6-4EF0-9615-52113C91FFE2}" destId="{46DB40E7-F8AC-465D-8390-999034D8191F}" srcOrd="2" destOrd="0" presId="urn:microsoft.com/office/officeart/2005/8/layout/orgChart1"/>
    <dgm:cxn modelId="{9C6B3819-41F2-469B-BCA2-A392235F1246}" type="presParOf" srcId="{AB97ECC5-08CE-4708-94EF-5307C1F79465}" destId="{2562D497-956D-4EF5-9DBE-479D3321F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DEEAC4-A4D8-4C9E-A66A-56943FD3329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806792D-1C26-4E90-AB60-5E9DFDE7280F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gm:t>
    </dgm:pt>
    <dgm:pt modelId="{FEE55AE8-93F9-4F7E-A566-F4AD6CA149BA}" type="parTrans" cxnId="{087A6089-ACD8-442C-B1F0-08F7F01970D4}">
      <dgm:prSet/>
      <dgm:spPr/>
      <dgm:t>
        <a:bodyPr/>
        <a:lstStyle/>
        <a:p>
          <a:endParaRPr lang="en-US"/>
        </a:p>
      </dgm:t>
    </dgm:pt>
    <dgm:pt modelId="{671B9CD5-6282-4C89-ACC9-FD6B9A58BFE9}" type="sibTrans" cxnId="{087A6089-ACD8-442C-B1F0-08F7F01970D4}">
      <dgm:prSet/>
      <dgm:spPr/>
      <dgm:t>
        <a:bodyPr/>
        <a:lstStyle/>
        <a:p>
          <a:endParaRPr lang="en-US"/>
        </a:p>
      </dgm:t>
    </dgm:pt>
    <dgm:pt modelId="{57F1F8DF-E81F-40B8-A60F-3D9923D2C63B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gm:t>
    </dgm:pt>
    <dgm:pt modelId="{50CE64F8-FD42-4474-B27E-E14BF62E5931}" type="parTrans" cxnId="{8AA90CF1-A207-48F5-88CC-E2BAAA297CC4}">
      <dgm:prSet/>
      <dgm:spPr/>
      <dgm:t>
        <a:bodyPr/>
        <a:lstStyle/>
        <a:p>
          <a:endParaRPr lang="en-US"/>
        </a:p>
      </dgm:t>
    </dgm:pt>
    <dgm:pt modelId="{D1B163D3-728C-43FB-BEA7-446DF914E598}" type="sibTrans" cxnId="{8AA90CF1-A207-48F5-88CC-E2BAAA297CC4}">
      <dgm:prSet/>
      <dgm:spPr/>
      <dgm:t>
        <a:bodyPr/>
        <a:lstStyle/>
        <a:p>
          <a:endParaRPr lang="en-US"/>
        </a:p>
      </dgm:t>
    </dgm:pt>
    <dgm:pt modelId="{458CF35D-35FE-499D-A35C-A091B5726F86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gm:t>
    </dgm:pt>
    <dgm:pt modelId="{810F98A2-2EB5-4D74-A063-2F65826F8F3B}" type="parTrans" cxnId="{9A634014-B1D1-4882-9CAF-0FD01E72CF20}">
      <dgm:prSet/>
      <dgm:spPr/>
      <dgm:t>
        <a:bodyPr/>
        <a:lstStyle/>
        <a:p>
          <a:endParaRPr lang="en-US"/>
        </a:p>
      </dgm:t>
    </dgm:pt>
    <dgm:pt modelId="{D8E04CE2-E87D-4064-B638-DCE9F0FFDC42}" type="sibTrans" cxnId="{9A634014-B1D1-4882-9CAF-0FD01E72CF20}">
      <dgm:prSet/>
      <dgm:spPr/>
      <dgm:t>
        <a:bodyPr/>
        <a:lstStyle/>
        <a:p>
          <a:endParaRPr lang="en-US"/>
        </a:p>
      </dgm:t>
    </dgm:pt>
    <dgm:pt modelId="{3242090A-1B35-4515-882B-AF17E00E9FE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gm:t>
    </dgm:pt>
    <dgm:pt modelId="{7AAD2140-EF31-4E6D-9786-F01B2A791598}" type="parTrans" cxnId="{772C3C2F-780B-4328-99FC-819E5CA22B33}">
      <dgm:prSet/>
      <dgm:spPr/>
      <dgm:t>
        <a:bodyPr/>
        <a:lstStyle/>
        <a:p>
          <a:endParaRPr lang="en-US"/>
        </a:p>
      </dgm:t>
    </dgm:pt>
    <dgm:pt modelId="{234B0E1B-4250-461A-B02B-95AE50AEB8E6}" type="sibTrans" cxnId="{772C3C2F-780B-4328-99FC-819E5CA22B33}">
      <dgm:prSet/>
      <dgm:spPr/>
      <dgm:t>
        <a:bodyPr/>
        <a:lstStyle/>
        <a:p>
          <a:endParaRPr lang="en-US"/>
        </a:p>
      </dgm:t>
    </dgm:pt>
    <dgm:pt modelId="{2E606552-E305-4E8F-9FDA-68949CAB510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gm:t>
    </dgm:pt>
    <dgm:pt modelId="{F31AF487-B3EB-4F85-97CD-DEC5001368B7}" type="parTrans" cxnId="{AE24B12A-31E1-4B1F-AE55-8B48397FE430}">
      <dgm:prSet/>
      <dgm:spPr/>
      <dgm:t>
        <a:bodyPr/>
        <a:lstStyle/>
        <a:p>
          <a:endParaRPr lang="en-US"/>
        </a:p>
      </dgm:t>
    </dgm:pt>
    <dgm:pt modelId="{B9D70861-EBC1-42A9-82C3-EC4C9082805A}" type="sibTrans" cxnId="{AE24B12A-31E1-4B1F-AE55-8B48397FE430}">
      <dgm:prSet/>
      <dgm:spPr/>
      <dgm:t>
        <a:bodyPr/>
        <a:lstStyle/>
        <a:p>
          <a:endParaRPr lang="en-US"/>
        </a:p>
      </dgm:t>
    </dgm:pt>
    <dgm:pt modelId="{677008F6-E89F-4295-9C0F-91C621570C97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gm:t>
    </dgm:pt>
    <dgm:pt modelId="{D76126F1-17E5-4388-B59C-0FB8A1A1ACDD}" type="parTrans" cxnId="{BADD18F7-5ACA-479B-87E5-1432A3D5A6E7}">
      <dgm:prSet/>
      <dgm:spPr/>
      <dgm:t>
        <a:bodyPr/>
        <a:lstStyle/>
        <a:p>
          <a:endParaRPr lang="en-US"/>
        </a:p>
      </dgm:t>
    </dgm:pt>
    <dgm:pt modelId="{557AFBE5-6281-4D8C-A74A-9FBC547F1C3A}" type="sibTrans" cxnId="{BADD18F7-5ACA-479B-87E5-1432A3D5A6E7}">
      <dgm:prSet/>
      <dgm:spPr/>
      <dgm:t>
        <a:bodyPr/>
        <a:lstStyle/>
        <a:p>
          <a:endParaRPr lang="en-US"/>
        </a:p>
      </dgm:t>
    </dgm:pt>
    <dgm:pt modelId="{D50A9F20-CF94-41C7-B8D0-6C54DA103DCA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gm:t>
    </dgm:pt>
    <dgm:pt modelId="{6E418AB3-7428-41B0-A05D-0F4C42539855}" type="parTrans" cxnId="{A1DC0AFB-E173-4021-9062-C04B08BDD345}">
      <dgm:prSet/>
      <dgm:spPr/>
      <dgm:t>
        <a:bodyPr/>
        <a:lstStyle/>
        <a:p>
          <a:endParaRPr lang="en-US"/>
        </a:p>
      </dgm:t>
    </dgm:pt>
    <dgm:pt modelId="{165A6CCD-80B7-486A-909C-9A282C746E89}" type="sibTrans" cxnId="{A1DC0AFB-E173-4021-9062-C04B08BDD345}">
      <dgm:prSet/>
      <dgm:spPr/>
      <dgm:t>
        <a:bodyPr/>
        <a:lstStyle/>
        <a:p>
          <a:endParaRPr lang="en-US"/>
        </a:p>
      </dgm:t>
    </dgm:pt>
    <dgm:pt modelId="{132C0189-BA2B-43BF-977C-1EEF5C5C836F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gm:t>
    </dgm:pt>
    <dgm:pt modelId="{794C61C3-6AD4-4AF3-96CC-026914A9A77C}" type="parTrans" cxnId="{572CB299-4F2C-4140-BB03-8333A5870854}">
      <dgm:prSet/>
      <dgm:spPr/>
      <dgm:t>
        <a:bodyPr/>
        <a:lstStyle/>
        <a:p>
          <a:endParaRPr lang="en-US"/>
        </a:p>
      </dgm:t>
    </dgm:pt>
    <dgm:pt modelId="{B312D5AC-C9A6-4408-BE83-74177ACABBC6}" type="sibTrans" cxnId="{572CB299-4F2C-4140-BB03-8333A5870854}">
      <dgm:prSet/>
      <dgm:spPr/>
      <dgm:t>
        <a:bodyPr/>
        <a:lstStyle/>
        <a:p>
          <a:endParaRPr lang="en-US"/>
        </a:p>
      </dgm:t>
    </dgm:pt>
    <dgm:pt modelId="{653803D1-95D0-4244-BB26-C61FDD5A8953}" type="pres">
      <dgm:prSet presAssocID="{E6DEEAC4-A4D8-4C9E-A66A-56943FD332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97ECC5-08CE-4708-94EF-5307C1F79465}" type="pres">
      <dgm:prSet presAssocID="{F806792D-1C26-4E90-AB60-5E9DFDE7280F}" presName="hierRoot1" presStyleCnt="0">
        <dgm:presLayoutVars>
          <dgm:hierBranch/>
        </dgm:presLayoutVars>
      </dgm:prSet>
      <dgm:spPr/>
    </dgm:pt>
    <dgm:pt modelId="{562DA80A-9097-4B4F-B058-EF5089D5927C}" type="pres">
      <dgm:prSet presAssocID="{F806792D-1C26-4E90-AB60-5E9DFDE7280F}" presName="rootComposite1" presStyleCnt="0"/>
      <dgm:spPr/>
    </dgm:pt>
    <dgm:pt modelId="{8F1F76E4-5F37-48B7-BBE0-D62E875A6011}" type="pres">
      <dgm:prSet presAssocID="{F806792D-1C26-4E90-AB60-5E9DFDE7280F}" presName="rootText1" presStyleLbl="node0" presStyleIdx="0" presStyleCnt="1" custScaleX="114263">
        <dgm:presLayoutVars>
          <dgm:chPref val="3"/>
        </dgm:presLayoutVars>
      </dgm:prSet>
      <dgm:spPr/>
    </dgm:pt>
    <dgm:pt modelId="{23A97CDD-F7F9-4DE1-9F8D-1FD80123F759}" type="pres">
      <dgm:prSet presAssocID="{F806792D-1C26-4E90-AB60-5E9DFDE7280F}" presName="rootConnector1" presStyleLbl="node1" presStyleIdx="0" presStyleCnt="0"/>
      <dgm:spPr/>
    </dgm:pt>
    <dgm:pt modelId="{BCD9B83C-7553-4D91-A7BE-6D378A59B7FE}" type="pres">
      <dgm:prSet presAssocID="{F806792D-1C26-4E90-AB60-5E9DFDE7280F}" presName="hierChild2" presStyleCnt="0"/>
      <dgm:spPr/>
    </dgm:pt>
    <dgm:pt modelId="{BA17B90C-F970-40E9-8BF1-0880404BE616}" type="pres">
      <dgm:prSet presAssocID="{50CE64F8-FD42-4474-B27E-E14BF62E5931}" presName="Name35" presStyleLbl="parChTrans1D2" presStyleIdx="0" presStyleCnt="3"/>
      <dgm:spPr/>
    </dgm:pt>
    <dgm:pt modelId="{A51961F5-8591-423A-A194-A3283DCF2380}" type="pres">
      <dgm:prSet presAssocID="{57F1F8DF-E81F-40B8-A60F-3D9923D2C63B}" presName="hierRoot2" presStyleCnt="0">
        <dgm:presLayoutVars>
          <dgm:hierBranch/>
        </dgm:presLayoutVars>
      </dgm:prSet>
      <dgm:spPr/>
    </dgm:pt>
    <dgm:pt modelId="{7E617E0D-133C-4BE7-AC5F-CE4985BFAB01}" type="pres">
      <dgm:prSet presAssocID="{57F1F8DF-E81F-40B8-A60F-3D9923D2C63B}" presName="rootComposite" presStyleCnt="0"/>
      <dgm:spPr/>
    </dgm:pt>
    <dgm:pt modelId="{A187955A-5506-4887-9EA5-500655E7BBD9}" type="pres">
      <dgm:prSet presAssocID="{57F1F8DF-E81F-40B8-A60F-3D9923D2C63B}" presName="rootText" presStyleLbl="node2" presStyleIdx="0" presStyleCnt="3">
        <dgm:presLayoutVars>
          <dgm:chPref val="3"/>
        </dgm:presLayoutVars>
      </dgm:prSet>
      <dgm:spPr/>
    </dgm:pt>
    <dgm:pt modelId="{FCE04D8F-24E9-4B16-ACA8-50A9C44A5974}" type="pres">
      <dgm:prSet presAssocID="{57F1F8DF-E81F-40B8-A60F-3D9923D2C63B}" presName="rootConnector" presStyleLbl="node2" presStyleIdx="0" presStyleCnt="3"/>
      <dgm:spPr/>
    </dgm:pt>
    <dgm:pt modelId="{93B351CB-8D00-47BA-BE7B-4B55D898EBD4}" type="pres">
      <dgm:prSet presAssocID="{57F1F8DF-E81F-40B8-A60F-3D9923D2C63B}" presName="hierChild4" presStyleCnt="0"/>
      <dgm:spPr/>
    </dgm:pt>
    <dgm:pt modelId="{75BAA0B7-FF37-4616-931E-3A5C59284853}" type="pres">
      <dgm:prSet presAssocID="{810F98A2-2EB5-4D74-A063-2F65826F8F3B}" presName="Name35" presStyleLbl="parChTrans1D3" presStyleIdx="0" presStyleCnt="4"/>
      <dgm:spPr/>
    </dgm:pt>
    <dgm:pt modelId="{7BA4881C-ADA4-48F7-ADA6-EDAFCB9C6B40}" type="pres">
      <dgm:prSet presAssocID="{458CF35D-35FE-499D-A35C-A091B5726F86}" presName="hierRoot2" presStyleCnt="0">
        <dgm:presLayoutVars>
          <dgm:hierBranch val="r"/>
        </dgm:presLayoutVars>
      </dgm:prSet>
      <dgm:spPr/>
    </dgm:pt>
    <dgm:pt modelId="{A32A0626-B8E5-45C9-AFFF-FDF09716E491}" type="pres">
      <dgm:prSet presAssocID="{458CF35D-35FE-499D-A35C-A091B5726F86}" presName="rootComposite" presStyleCnt="0"/>
      <dgm:spPr/>
    </dgm:pt>
    <dgm:pt modelId="{7C702CCA-F735-4F74-92D4-E3B814C94CD2}" type="pres">
      <dgm:prSet presAssocID="{458CF35D-35FE-499D-A35C-A091B5726F86}" presName="rootText" presStyleLbl="node3" presStyleIdx="0" presStyleCnt="4">
        <dgm:presLayoutVars>
          <dgm:chPref val="3"/>
        </dgm:presLayoutVars>
      </dgm:prSet>
      <dgm:spPr/>
    </dgm:pt>
    <dgm:pt modelId="{85D0A129-CFFA-4392-AA00-B98BD41ABA84}" type="pres">
      <dgm:prSet presAssocID="{458CF35D-35FE-499D-A35C-A091B5726F86}" presName="rootConnector" presStyleLbl="node3" presStyleIdx="0" presStyleCnt="4"/>
      <dgm:spPr/>
    </dgm:pt>
    <dgm:pt modelId="{3720D7CD-3D50-4A06-95C5-B8D1E22AFD8C}" type="pres">
      <dgm:prSet presAssocID="{458CF35D-35FE-499D-A35C-A091B5726F86}" presName="hierChild4" presStyleCnt="0"/>
      <dgm:spPr/>
    </dgm:pt>
    <dgm:pt modelId="{582512C6-23F2-4AA1-A9E3-61CB14FDBF1F}" type="pres">
      <dgm:prSet presAssocID="{458CF35D-35FE-499D-A35C-A091B5726F86}" presName="hierChild5" presStyleCnt="0"/>
      <dgm:spPr/>
    </dgm:pt>
    <dgm:pt modelId="{38977906-CE3B-48EC-9A81-E52BF7352CF3}" type="pres">
      <dgm:prSet presAssocID="{7AAD2140-EF31-4E6D-9786-F01B2A791598}" presName="Name35" presStyleLbl="parChTrans1D3" presStyleIdx="1" presStyleCnt="4"/>
      <dgm:spPr/>
    </dgm:pt>
    <dgm:pt modelId="{B0ADE3B8-EA58-43A0-8FD6-880019F3418C}" type="pres">
      <dgm:prSet presAssocID="{3242090A-1B35-4515-882B-AF17E00E9FED}" presName="hierRoot2" presStyleCnt="0">
        <dgm:presLayoutVars>
          <dgm:hierBranch val="r"/>
        </dgm:presLayoutVars>
      </dgm:prSet>
      <dgm:spPr/>
    </dgm:pt>
    <dgm:pt modelId="{A76F4C1F-0521-45D9-8A29-1D71FFEF05B6}" type="pres">
      <dgm:prSet presAssocID="{3242090A-1B35-4515-882B-AF17E00E9FED}" presName="rootComposite" presStyleCnt="0"/>
      <dgm:spPr/>
    </dgm:pt>
    <dgm:pt modelId="{C1728D27-A537-4575-BD2C-00C7DF1E5F14}" type="pres">
      <dgm:prSet presAssocID="{3242090A-1B35-4515-882B-AF17E00E9FED}" presName="rootText" presStyleLbl="node3" presStyleIdx="1" presStyleCnt="4">
        <dgm:presLayoutVars>
          <dgm:chPref val="3"/>
        </dgm:presLayoutVars>
      </dgm:prSet>
      <dgm:spPr/>
    </dgm:pt>
    <dgm:pt modelId="{E040AC18-58F1-4625-8335-228D124CD176}" type="pres">
      <dgm:prSet presAssocID="{3242090A-1B35-4515-882B-AF17E00E9FED}" presName="rootConnector" presStyleLbl="node3" presStyleIdx="1" presStyleCnt="4"/>
      <dgm:spPr/>
    </dgm:pt>
    <dgm:pt modelId="{1C38F83D-ED59-4E75-B298-71E2FDECEFA0}" type="pres">
      <dgm:prSet presAssocID="{3242090A-1B35-4515-882B-AF17E00E9FED}" presName="hierChild4" presStyleCnt="0"/>
      <dgm:spPr/>
    </dgm:pt>
    <dgm:pt modelId="{2EFE6176-0413-42D8-BF6E-14F630ABB90D}" type="pres">
      <dgm:prSet presAssocID="{3242090A-1B35-4515-882B-AF17E00E9FED}" presName="hierChild5" presStyleCnt="0"/>
      <dgm:spPr/>
    </dgm:pt>
    <dgm:pt modelId="{8EB95719-DEDE-46D0-A282-E916C41D87DB}" type="pres">
      <dgm:prSet presAssocID="{57F1F8DF-E81F-40B8-A60F-3D9923D2C63B}" presName="hierChild5" presStyleCnt="0"/>
      <dgm:spPr/>
    </dgm:pt>
    <dgm:pt modelId="{3BFC6947-89EA-4E7A-854C-A2074430D09F}" type="pres">
      <dgm:prSet presAssocID="{F31AF487-B3EB-4F85-97CD-DEC5001368B7}" presName="Name35" presStyleLbl="parChTrans1D2" presStyleIdx="1" presStyleCnt="3"/>
      <dgm:spPr/>
    </dgm:pt>
    <dgm:pt modelId="{33D9BBB0-C2B2-427D-AE22-6FA5D304D5C6}" type="pres">
      <dgm:prSet presAssocID="{2E606552-E305-4E8F-9FDA-68949CAB510D}" presName="hierRoot2" presStyleCnt="0">
        <dgm:presLayoutVars>
          <dgm:hierBranch/>
        </dgm:presLayoutVars>
      </dgm:prSet>
      <dgm:spPr/>
    </dgm:pt>
    <dgm:pt modelId="{F008C34E-5457-42D4-BB24-93B8848720CE}" type="pres">
      <dgm:prSet presAssocID="{2E606552-E305-4E8F-9FDA-68949CAB510D}" presName="rootComposite" presStyleCnt="0"/>
      <dgm:spPr/>
    </dgm:pt>
    <dgm:pt modelId="{62C9B5FF-F959-4F03-998D-AAA3A13AAFC1}" type="pres">
      <dgm:prSet presAssocID="{2E606552-E305-4E8F-9FDA-68949CAB510D}" presName="rootText" presStyleLbl="node2" presStyleIdx="1" presStyleCnt="3">
        <dgm:presLayoutVars>
          <dgm:chPref val="3"/>
        </dgm:presLayoutVars>
      </dgm:prSet>
      <dgm:spPr/>
    </dgm:pt>
    <dgm:pt modelId="{D161F828-14F9-47EC-A9D1-BBFF6C23D004}" type="pres">
      <dgm:prSet presAssocID="{2E606552-E305-4E8F-9FDA-68949CAB510D}" presName="rootConnector" presStyleLbl="node2" presStyleIdx="1" presStyleCnt="3"/>
      <dgm:spPr/>
    </dgm:pt>
    <dgm:pt modelId="{B6F2E9FA-3D03-4D36-8B61-3385EEF427B8}" type="pres">
      <dgm:prSet presAssocID="{2E606552-E305-4E8F-9FDA-68949CAB510D}" presName="hierChild4" presStyleCnt="0"/>
      <dgm:spPr/>
    </dgm:pt>
    <dgm:pt modelId="{11A99EFF-F76B-459B-A964-A0C875ABD397}" type="pres">
      <dgm:prSet presAssocID="{D76126F1-17E5-4388-B59C-0FB8A1A1ACDD}" presName="Name35" presStyleLbl="parChTrans1D3" presStyleIdx="2" presStyleCnt="4"/>
      <dgm:spPr/>
    </dgm:pt>
    <dgm:pt modelId="{05833DC5-A348-4F3D-AF2A-59BDE75E0341}" type="pres">
      <dgm:prSet presAssocID="{677008F6-E89F-4295-9C0F-91C621570C97}" presName="hierRoot2" presStyleCnt="0">
        <dgm:presLayoutVars>
          <dgm:hierBranch val="r"/>
        </dgm:presLayoutVars>
      </dgm:prSet>
      <dgm:spPr/>
    </dgm:pt>
    <dgm:pt modelId="{C1079531-A221-4BFE-8FDB-8514F9EE69C1}" type="pres">
      <dgm:prSet presAssocID="{677008F6-E89F-4295-9C0F-91C621570C97}" presName="rootComposite" presStyleCnt="0"/>
      <dgm:spPr/>
    </dgm:pt>
    <dgm:pt modelId="{E8F7B2A2-D7C4-4D6A-A44D-D9FD7908CE86}" type="pres">
      <dgm:prSet presAssocID="{677008F6-E89F-4295-9C0F-91C621570C97}" presName="rootText" presStyleLbl="node3" presStyleIdx="2" presStyleCnt="4">
        <dgm:presLayoutVars>
          <dgm:chPref val="3"/>
        </dgm:presLayoutVars>
      </dgm:prSet>
      <dgm:spPr/>
    </dgm:pt>
    <dgm:pt modelId="{D30035CE-164D-48CA-9AD4-9D143C13F086}" type="pres">
      <dgm:prSet presAssocID="{677008F6-E89F-4295-9C0F-91C621570C97}" presName="rootConnector" presStyleLbl="node3" presStyleIdx="2" presStyleCnt="4"/>
      <dgm:spPr/>
    </dgm:pt>
    <dgm:pt modelId="{078DB44C-A4F8-4D1F-B2C6-5F54734A25C7}" type="pres">
      <dgm:prSet presAssocID="{677008F6-E89F-4295-9C0F-91C621570C97}" presName="hierChild4" presStyleCnt="0"/>
      <dgm:spPr/>
    </dgm:pt>
    <dgm:pt modelId="{630AC2EF-8EA8-4893-8F7E-D31913F3D702}" type="pres">
      <dgm:prSet presAssocID="{677008F6-E89F-4295-9C0F-91C621570C97}" presName="hierChild5" presStyleCnt="0"/>
      <dgm:spPr/>
    </dgm:pt>
    <dgm:pt modelId="{5BF799FA-5C0F-43DD-9317-7B335E63FFA7}" type="pres">
      <dgm:prSet presAssocID="{6E418AB3-7428-41B0-A05D-0F4C42539855}" presName="Name35" presStyleLbl="parChTrans1D3" presStyleIdx="3" presStyleCnt="4"/>
      <dgm:spPr/>
    </dgm:pt>
    <dgm:pt modelId="{0FC20A6B-0815-44AD-A291-0A3C0DC70917}" type="pres">
      <dgm:prSet presAssocID="{D50A9F20-CF94-41C7-B8D0-6C54DA103DCA}" presName="hierRoot2" presStyleCnt="0">
        <dgm:presLayoutVars>
          <dgm:hierBranch val="r"/>
        </dgm:presLayoutVars>
      </dgm:prSet>
      <dgm:spPr/>
    </dgm:pt>
    <dgm:pt modelId="{6D3B8ADE-9B54-43CC-A06F-044FEAC3149F}" type="pres">
      <dgm:prSet presAssocID="{D50A9F20-CF94-41C7-B8D0-6C54DA103DCA}" presName="rootComposite" presStyleCnt="0"/>
      <dgm:spPr/>
    </dgm:pt>
    <dgm:pt modelId="{16DE9D55-3BD2-40BE-A9A4-17382F25D87A}" type="pres">
      <dgm:prSet presAssocID="{D50A9F20-CF94-41C7-B8D0-6C54DA103DCA}" presName="rootText" presStyleLbl="node3" presStyleIdx="3" presStyleCnt="4">
        <dgm:presLayoutVars>
          <dgm:chPref val="3"/>
        </dgm:presLayoutVars>
      </dgm:prSet>
      <dgm:spPr/>
    </dgm:pt>
    <dgm:pt modelId="{D5509E29-CA3E-4EC3-ADB6-094E6BB4D61E}" type="pres">
      <dgm:prSet presAssocID="{D50A9F20-CF94-41C7-B8D0-6C54DA103DCA}" presName="rootConnector" presStyleLbl="node3" presStyleIdx="3" presStyleCnt="4"/>
      <dgm:spPr/>
    </dgm:pt>
    <dgm:pt modelId="{EB88A32E-B2AD-4664-888E-EF4C894A1500}" type="pres">
      <dgm:prSet presAssocID="{D50A9F20-CF94-41C7-B8D0-6C54DA103DCA}" presName="hierChild4" presStyleCnt="0"/>
      <dgm:spPr/>
    </dgm:pt>
    <dgm:pt modelId="{CF420EE2-8D10-40D4-9D95-CA33DCAD9ECC}" type="pres">
      <dgm:prSet presAssocID="{D50A9F20-CF94-41C7-B8D0-6C54DA103DCA}" presName="hierChild5" presStyleCnt="0"/>
      <dgm:spPr/>
    </dgm:pt>
    <dgm:pt modelId="{6A3600BC-F2CB-4AA3-804D-76EBD910ADBF}" type="pres">
      <dgm:prSet presAssocID="{2E606552-E305-4E8F-9FDA-68949CAB510D}" presName="hierChild5" presStyleCnt="0"/>
      <dgm:spPr/>
    </dgm:pt>
    <dgm:pt modelId="{0FBB7831-9132-4A45-8449-7FD5C916EBD7}" type="pres">
      <dgm:prSet presAssocID="{794C61C3-6AD4-4AF3-96CC-026914A9A77C}" presName="Name35" presStyleLbl="parChTrans1D2" presStyleIdx="2" presStyleCnt="3"/>
      <dgm:spPr/>
    </dgm:pt>
    <dgm:pt modelId="{E3559F58-81B6-4EF0-9615-52113C91FFE2}" type="pres">
      <dgm:prSet presAssocID="{132C0189-BA2B-43BF-977C-1EEF5C5C836F}" presName="hierRoot2" presStyleCnt="0">
        <dgm:presLayoutVars>
          <dgm:hierBranch/>
        </dgm:presLayoutVars>
      </dgm:prSet>
      <dgm:spPr/>
    </dgm:pt>
    <dgm:pt modelId="{26CBB713-E805-4901-980F-34BE503DCF45}" type="pres">
      <dgm:prSet presAssocID="{132C0189-BA2B-43BF-977C-1EEF5C5C836F}" presName="rootComposite" presStyleCnt="0"/>
      <dgm:spPr/>
    </dgm:pt>
    <dgm:pt modelId="{F7BBF719-D6BE-4675-9EE0-01416B8B1CB2}" type="pres">
      <dgm:prSet presAssocID="{132C0189-BA2B-43BF-977C-1EEF5C5C836F}" presName="rootText" presStyleLbl="node2" presStyleIdx="2" presStyleCnt="3">
        <dgm:presLayoutVars>
          <dgm:chPref val="3"/>
        </dgm:presLayoutVars>
      </dgm:prSet>
      <dgm:spPr/>
    </dgm:pt>
    <dgm:pt modelId="{ACAB62E3-BD49-4C30-9D3C-81EEB9F193A4}" type="pres">
      <dgm:prSet presAssocID="{132C0189-BA2B-43BF-977C-1EEF5C5C836F}" presName="rootConnector" presStyleLbl="node2" presStyleIdx="2" presStyleCnt="3"/>
      <dgm:spPr/>
    </dgm:pt>
    <dgm:pt modelId="{2621C2F1-8B7D-4928-8380-6B1D2AD0FC78}" type="pres">
      <dgm:prSet presAssocID="{132C0189-BA2B-43BF-977C-1EEF5C5C836F}" presName="hierChild4" presStyleCnt="0"/>
      <dgm:spPr/>
    </dgm:pt>
    <dgm:pt modelId="{46DB40E7-F8AC-465D-8390-999034D8191F}" type="pres">
      <dgm:prSet presAssocID="{132C0189-BA2B-43BF-977C-1EEF5C5C836F}" presName="hierChild5" presStyleCnt="0"/>
      <dgm:spPr/>
    </dgm:pt>
    <dgm:pt modelId="{2562D497-956D-4EF5-9DBE-479D3321FAA8}" type="pres">
      <dgm:prSet presAssocID="{F806792D-1C26-4E90-AB60-5E9DFDE7280F}" presName="hierChild3" presStyleCnt="0"/>
      <dgm:spPr/>
    </dgm:pt>
  </dgm:ptLst>
  <dgm:cxnLst>
    <dgm:cxn modelId="{394B1806-FDD4-47A4-9FA8-30650E1F980B}" type="presOf" srcId="{7AAD2140-EF31-4E6D-9786-F01B2A791598}" destId="{38977906-CE3B-48EC-9A81-E52BF7352CF3}" srcOrd="0" destOrd="0" presId="urn:microsoft.com/office/officeart/2005/8/layout/orgChart1"/>
    <dgm:cxn modelId="{8FB85A0B-D1A6-4859-89A2-0EAD9CAEE934}" type="presOf" srcId="{D50A9F20-CF94-41C7-B8D0-6C54DA103DCA}" destId="{16DE9D55-3BD2-40BE-A9A4-17382F25D87A}" srcOrd="0" destOrd="0" presId="urn:microsoft.com/office/officeart/2005/8/layout/orgChart1"/>
    <dgm:cxn modelId="{9060850E-E040-46D5-8ADD-9E83FEF5AA33}" type="presOf" srcId="{F31AF487-B3EB-4F85-97CD-DEC5001368B7}" destId="{3BFC6947-89EA-4E7A-854C-A2074430D09F}" srcOrd="0" destOrd="0" presId="urn:microsoft.com/office/officeart/2005/8/layout/orgChart1"/>
    <dgm:cxn modelId="{9A634014-B1D1-4882-9CAF-0FD01E72CF20}" srcId="{57F1F8DF-E81F-40B8-A60F-3D9923D2C63B}" destId="{458CF35D-35FE-499D-A35C-A091B5726F86}" srcOrd="0" destOrd="0" parTransId="{810F98A2-2EB5-4D74-A063-2F65826F8F3B}" sibTransId="{D8E04CE2-E87D-4064-B638-DCE9F0FFDC42}"/>
    <dgm:cxn modelId="{AE24B12A-31E1-4B1F-AE55-8B48397FE430}" srcId="{F806792D-1C26-4E90-AB60-5E9DFDE7280F}" destId="{2E606552-E305-4E8F-9FDA-68949CAB510D}" srcOrd="1" destOrd="0" parTransId="{F31AF487-B3EB-4F85-97CD-DEC5001368B7}" sibTransId="{B9D70861-EBC1-42A9-82C3-EC4C9082805A}"/>
    <dgm:cxn modelId="{772C3C2F-780B-4328-99FC-819E5CA22B33}" srcId="{57F1F8DF-E81F-40B8-A60F-3D9923D2C63B}" destId="{3242090A-1B35-4515-882B-AF17E00E9FED}" srcOrd="1" destOrd="0" parTransId="{7AAD2140-EF31-4E6D-9786-F01B2A791598}" sibTransId="{234B0E1B-4250-461A-B02B-95AE50AEB8E6}"/>
    <dgm:cxn modelId="{50D1D735-0536-4BB5-B074-34DE636FED5D}" type="presOf" srcId="{132C0189-BA2B-43BF-977C-1EEF5C5C836F}" destId="{F7BBF719-D6BE-4675-9EE0-01416B8B1CB2}" srcOrd="0" destOrd="0" presId="urn:microsoft.com/office/officeart/2005/8/layout/orgChart1"/>
    <dgm:cxn modelId="{FCB32260-3ABC-4E50-BDAF-07217A709BDE}" type="presOf" srcId="{2E606552-E305-4E8F-9FDA-68949CAB510D}" destId="{D161F828-14F9-47EC-A9D1-BBFF6C23D004}" srcOrd="1" destOrd="0" presId="urn:microsoft.com/office/officeart/2005/8/layout/orgChart1"/>
    <dgm:cxn modelId="{C9BB8D62-5597-4355-B3FA-448719A68AA1}" type="presOf" srcId="{458CF35D-35FE-499D-A35C-A091B5726F86}" destId="{7C702CCA-F735-4F74-92D4-E3B814C94CD2}" srcOrd="0" destOrd="0" presId="urn:microsoft.com/office/officeart/2005/8/layout/orgChart1"/>
    <dgm:cxn modelId="{CCC79965-0289-4004-977D-53FAAA15AC69}" type="presOf" srcId="{677008F6-E89F-4295-9C0F-91C621570C97}" destId="{E8F7B2A2-D7C4-4D6A-A44D-D9FD7908CE86}" srcOrd="0" destOrd="0" presId="urn:microsoft.com/office/officeart/2005/8/layout/orgChart1"/>
    <dgm:cxn modelId="{1166F245-D6F8-4F73-972A-2E3D8B877C6D}" type="presOf" srcId="{2E606552-E305-4E8F-9FDA-68949CAB510D}" destId="{62C9B5FF-F959-4F03-998D-AAA3A13AAFC1}" srcOrd="0" destOrd="0" presId="urn:microsoft.com/office/officeart/2005/8/layout/orgChart1"/>
    <dgm:cxn modelId="{83E8B146-B63E-4177-915D-05B667126A5E}" type="presOf" srcId="{677008F6-E89F-4295-9C0F-91C621570C97}" destId="{D30035CE-164D-48CA-9AD4-9D143C13F086}" srcOrd="1" destOrd="0" presId="urn:microsoft.com/office/officeart/2005/8/layout/orgChart1"/>
    <dgm:cxn modelId="{F5CDE66A-B4FD-4A5A-A58A-93856D214146}" type="presOf" srcId="{3242090A-1B35-4515-882B-AF17E00E9FED}" destId="{C1728D27-A537-4575-BD2C-00C7DF1E5F14}" srcOrd="0" destOrd="0" presId="urn:microsoft.com/office/officeart/2005/8/layout/orgChart1"/>
    <dgm:cxn modelId="{E955C14B-122F-48DD-8760-A11830D7D705}" type="presOf" srcId="{794C61C3-6AD4-4AF3-96CC-026914A9A77C}" destId="{0FBB7831-9132-4A45-8449-7FD5C916EBD7}" srcOrd="0" destOrd="0" presId="urn:microsoft.com/office/officeart/2005/8/layout/orgChart1"/>
    <dgm:cxn modelId="{138BED6D-FEE3-4098-B614-1BC93A8F6187}" type="presOf" srcId="{57F1F8DF-E81F-40B8-A60F-3D9923D2C63B}" destId="{A187955A-5506-4887-9EA5-500655E7BBD9}" srcOrd="0" destOrd="0" presId="urn:microsoft.com/office/officeart/2005/8/layout/orgChart1"/>
    <dgm:cxn modelId="{5B2D955A-44BC-4771-B8C2-1963835BC0CC}" type="presOf" srcId="{3242090A-1B35-4515-882B-AF17E00E9FED}" destId="{E040AC18-58F1-4625-8335-228D124CD176}" srcOrd="1" destOrd="0" presId="urn:microsoft.com/office/officeart/2005/8/layout/orgChart1"/>
    <dgm:cxn modelId="{087A6089-ACD8-442C-B1F0-08F7F01970D4}" srcId="{E6DEEAC4-A4D8-4C9E-A66A-56943FD33297}" destId="{F806792D-1C26-4E90-AB60-5E9DFDE7280F}" srcOrd="0" destOrd="0" parTransId="{FEE55AE8-93F9-4F7E-A566-F4AD6CA149BA}" sibTransId="{671B9CD5-6282-4C89-ACC9-FD6B9A58BFE9}"/>
    <dgm:cxn modelId="{572CB299-4F2C-4140-BB03-8333A5870854}" srcId="{F806792D-1C26-4E90-AB60-5E9DFDE7280F}" destId="{132C0189-BA2B-43BF-977C-1EEF5C5C836F}" srcOrd="2" destOrd="0" parTransId="{794C61C3-6AD4-4AF3-96CC-026914A9A77C}" sibTransId="{B312D5AC-C9A6-4408-BE83-74177ACABBC6}"/>
    <dgm:cxn modelId="{ABC4069C-2AF6-4DA0-A5D1-23872CAE0EBC}" type="presOf" srcId="{132C0189-BA2B-43BF-977C-1EEF5C5C836F}" destId="{ACAB62E3-BD49-4C30-9D3C-81EEB9F193A4}" srcOrd="1" destOrd="0" presId="urn:microsoft.com/office/officeart/2005/8/layout/orgChart1"/>
    <dgm:cxn modelId="{3CD8EBA0-C934-4853-8A35-ABCBDFAC13E9}" type="presOf" srcId="{E6DEEAC4-A4D8-4C9E-A66A-56943FD33297}" destId="{653803D1-95D0-4244-BB26-C61FDD5A8953}" srcOrd="0" destOrd="0" presId="urn:microsoft.com/office/officeart/2005/8/layout/orgChart1"/>
    <dgm:cxn modelId="{1CEBA4A2-D173-474D-8308-AB8E2711AAA4}" type="presOf" srcId="{F806792D-1C26-4E90-AB60-5E9DFDE7280F}" destId="{23A97CDD-F7F9-4DE1-9F8D-1FD80123F759}" srcOrd="1" destOrd="0" presId="urn:microsoft.com/office/officeart/2005/8/layout/orgChart1"/>
    <dgm:cxn modelId="{26AD8AA7-AD02-4CB6-8A9F-B611F3C98F61}" type="presOf" srcId="{50CE64F8-FD42-4474-B27E-E14BF62E5931}" destId="{BA17B90C-F970-40E9-8BF1-0880404BE616}" srcOrd="0" destOrd="0" presId="urn:microsoft.com/office/officeart/2005/8/layout/orgChart1"/>
    <dgm:cxn modelId="{15D310B0-A6CB-47FC-B131-E8D9B9C1E5A4}" type="presOf" srcId="{D50A9F20-CF94-41C7-B8D0-6C54DA103DCA}" destId="{D5509E29-CA3E-4EC3-ADB6-094E6BB4D61E}" srcOrd="1" destOrd="0" presId="urn:microsoft.com/office/officeart/2005/8/layout/orgChart1"/>
    <dgm:cxn modelId="{D0176BC0-DED1-4259-AE44-D8C8AFC12EDF}" type="presOf" srcId="{D76126F1-17E5-4388-B59C-0FB8A1A1ACDD}" destId="{11A99EFF-F76B-459B-A964-A0C875ABD397}" srcOrd="0" destOrd="0" presId="urn:microsoft.com/office/officeart/2005/8/layout/orgChart1"/>
    <dgm:cxn modelId="{DBF434C9-7F03-4ABA-AE2B-970B3C83ECEB}" type="presOf" srcId="{810F98A2-2EB5-4D74-A063-2F65826F8F3B}" destId="{75BAA0B7-FF37-4616-931E-3A5C59284853}" srcOrd="0" destOrd="0" presId="urn:microsoft.com/office/officeart/2005/8/layout/orgChart1"/>
    <dgm:cxn modelId="{CE3FDFCD-9798-47DA-BC32-FAFAF301E0F6}" type="presOf" srcId="{57F1F8DF-E81F-40B8-A60F-3D9923D2C63B}" destId="{FCE04D8F-24E9-4B16-ACA8-50A9C44A5974}" srcOrd="1" destOrd="0" presId="urn:microsoft.com/office/officeart/2005/8/layout/orgChart1"/>
    <dgm:cxn modelId="{453AE1CD-79A7-4A94-AEB2-ABBAD3C8452F}" type="presOf" srcId="{6E418AB3-7428-41B0-A05D-0F4C42539855}" destId="{5BF799FA-5C0F-43DD-9317-7B335E63FFA7}" srcOrd="0" destOrd="0" presId="urn:microsoft.com/office/officeart/2005/8/layout/orgChart1"/>
    <dgm:cxn modelId="{8AA90CF1-A207-48F5-88CC-E2BAAA297CC4}" srcId="{F806792D-1C26-4E90-AB60-5E9DFDE7280F}" destId="{57F1F8DF-E81F-40B8-A60F-3D9923D2C63B}" srcOrd="0" destOrd="0" parTransId="{50CE64F8-FD42-4474-B27E-E14BF62E5931}" sibTransId="{D1B163D3-728C-43FB-BEA7-446DF914E598}"/>
    <dgm:cxn modelId="{BADD18F7-5ACA-479B-87E5-1432A3D5A6E7}" srcId="{2E606552-E305-4E8F-9FDA-68949CAB510D}" destId="{677008F6-E89F-4295-9C0F-91C621570C97}" srcOrd="0" destOrd="0" parTransId="{D76126F1-17E5-4388-B59C-0FB8A1A1ACDD}" sibTransId="{557AFBE5-6281-4D8C-A74A-9FBC547F1C3A}"/>
    <dgm:cxn modelId="{A1DC0AFB-E173-4021-9062-C04B08BDD345}" srcId="{2E606552-E305-4E8F-9FDA-68949CAB510D}" destId="{D50A9F20-CF94-41C7-B8D0-6C54DA103DCA}" srcOrd="1" destOrd="0" parTransId="{6E418AB3-7428-41B0-A05D-0F4C42539855}" sibTransId="{165A6CCD-80B7-486A-909C-9A282C746E89}"/>
    <dgm:cxn modelId="{C99492FE-DCA8-4AE4-82A8-E8B39292DF97}" type="presOf" srcId="{458CF35D-35FE-499D-A35C-A091B5726F86}" destId="{85D0A129-CFFA-4392-AA00-B98BD41ABA84}" srcOrd="1" destOrd="0" presId="urn:microsoft.com/office/officeart/2005/8/layout/orgChart1"/>
    <dgm:cxn modelId="{F2C7E4FF-6F78-42A0-9DA7-AE5E4678168E}" type="presOf" srcId="{F806792D-1C26-4E90-AB60-5E9DFDE7280F}" destId="{8F1F76E4-5F37-48B7-BBE0-D62E875A6011}" srcOrd="0" destOrd="0" presId="urn:microsoft.com/office/officeart/2005/8/layout/orgChart1"/>
    <dgm:cxn modelId="{CD3D8D3B-AB06-4AF8-9B8E-EDD86B4AAD7C}" type="presParOf" srcId="{653803D1-95D0-4244-BB26-C61FDD5A8953}" destId="{AB97ECC5-08CE-4708-94EF-5307C1F79465}" srcOrd="0" destOrd="0" presId="urn:microsoft.com/office/officeart/2005/8/layout/orgChart1"/>
    <dgm:cxn modelId="{B012A9DB-7C46-4C63-9403-A33B9F05B92E}" type="presParOf" srcId="{AB97ECC5-08CE-4708-94EF-5307C1F79465}" destId="{562DA80A-9097-4B4F-B058-EF5089D5927C}" srcOrd="0" destOrd="0" presId="urn:microsoft.com/office/officeart/2005/8/layout/orgChart1"/>
    <dgm:cxn modelId="{84A052D3-05EC-46CE-9724-4B67D595200B}" type="presParOf" srcId="{562DA80A-9097-4B4F-B058-EF5089D5927C}" destId="{8F1F76E4-5F37-48B7-BBE0-D62E875A6011}" srcOrd="0" destOrd="0" presId="urn:microsoft.com/office/officeart/2005/8/layout/orgChart1"/>
    <dgm:cxn modelId="{13C959DF-521D-4070-931F-C91421521D41}" type="presParOf" srcId="{562DA80A-9097-4B4F-B058-EF5089D5927C}" destId="{23A97CDD-F7F9-4DE1-9F8D-1FD80123F759}" srcOrd="1" destOrd="0" presId="urn:microsoft.com/office/officeart/2005/8/layout/orgChart1"/>
    <dgm:cxn modelId="{73C6B740-FE0E-4DCF-9E7E-4105AC47B3CD}" type="presParOf" srcId="{AB97ECC5-08CE-4708-94EF-5307C1F79465}" destId="{BCD9B83C-7553-4D91-A7BE-6D378A59B7FE}" srcOrd="1" destOrd="0" presId="urn:microsoft.com/office/officeart/2005/8/layout/orgChart1"/>
    <dgm:cxn modelId="{2AB5015E-1795-41D4-AF1A-F5261B3E7703}" type="presParOf" srcId="{BCD9B83C-7553-4D91-A7BE-6D378A59B7FE}" destId="{BA17B90C-F970-40E9-8BF1-0880404BE616}" srcOrd="0" destOrd="0" presId="urn:microsoft.com/office/officeart/2005/8/layout/orgChart1"/>
    <dgm:cxn modelId="{DEF0579A-4110-465B-9ADB-F46DAD3CACCC}" type="presParOf" srcId="{BCD9B83C-7553-4D91-A7BE-6D378A59B7FE}" destId="{A51961F5-8591-423A-A194-A3283DCF2380}" srcOrd="1" destOrd="0" presId="urn:microsoft.com/office/officeart/2005/8/layout/orgChart1"/>
    <dgm:cxn modelId="{A691F785-63E1-4518-BE64-5811765B105B}" type="presParOf" srcId="{A51961F5-8591-423A-A194-A3283DCF2380}" destId="{7E617E0D-133C-4BE7-AC5F-CE4985BFAB01}" srcOrd="0" destOrd="0" presId="urn:microsoft.com/office/officeart/2005/8/layout/orgChart1"/>
    <dgm:cxn modelId="{C9A9B625-D50D-4443-9CEB-59292A71BF88}" type="presParOf" srcId="{7E617E0D-133C-4BE7-AC5F-CE4985BFAB01}" destId="{A187955A-5506-4887-9EA5-500655E7BBD9}" srcOrd="0" destOrd="0" presId="urn:microsoft.com/office/officeart/2005/8/layout/orgChart1"/>
    <dgm:cxn modelId="{4D7E3B9B-09E4-484B-8F38-B90D05EF78BE}" type="presParOf" srcId="{7E617E0D-133C-4BE7-AC5F-CE4985BFAB01}" destId="{FCE04D8F-24E9-4B16-ACA8-50A9C44A5974}" srcOrd="1" destOrd="0" presId="urn:microsoft.com/office/officeart/2005/8/layout/orgChart1"/>
    <dgm:cxn modelId="{4E4A2A1B-D1FC-477D-8101-AE0C1F82E2C3}" type="presParOf" srcId="{A51961F5-8591-423A-A194-A3283DCF2380}" destId="{93B351CB-8D00-47BA-BE7B-4B55D898EBD4}" srcOrd="1" destOrd="0" presId="urn:microsoft.com/office/officeart/2005/8/layout/orgChart1"/>
    <dgm:cxn modelId="{83B3DA0B-8469-493F-9BC7-B4C2DC83C38B}" type="presParOf" srcId="{93B351CB-8D00-47BA-BE7B-4B55D898EBD4}" destId="{75BAA0B7-FF37-4616-931E-3A5C59284853}" srcOrd="0" destOrd="0" presId="urn:microsoft.com/office/officeart/2005/8/layout/orgChart1"/>
    <dgm:cxn modelId="{9AC40DAD-222A-4A3F-86D8-83D86CC0C5A1}" type="presParOf" srcId="{93B351CB-8D00-47BA-BE7B-4B55D898EBD4}" destId="{7BA4881C-ADA4-48F7-ADA6-EDAFCB9C6B40}" srcOrd="1" destOrd="0" presId="urn:microsoft.com/office/officeart/2005/8/layout/orgChart1"/>
    <dgm:cxn modelId="{0B7FB769-DDBF-4583-9D2A-4568F6388448}" type="presParOf" srcId="{7BA4881C-ADA4-48F7-ADA6-EDAFCB9C6B40}" destId="{A32A0626-B8E5-45C9-AFFF-FDF09716E491}" srcOrd="0" destOrd="0" presId="urn:microsoft.com/office/officeart/2005/8/layout/orgChart1"/>
    <dgm:cxn modelId="{9E28B561-E3D4-4567-9BC3-E96FF0453C6C}" type="presParOf" srcId="{A32A0626-B8E5-45C9-AFFF-FDF09716E491}" destId="{7C702CCA-F735-4F74-92D4-E3B814C94CD2}" srcOrd="0" destOrd="0" presId="urn:microsoft.com/office/officeart/2005/8/layout/orgChart1"/>
    <dgm:cxn modelId="{10029083-D2F1-45E6-8604-2F694652643F}" type="presParOf" srcId="{A32A0626-B8E5-45C9-AFFF-FDF09716E491}" destId="{85D0A129-CFFA-4392-AA00-B98BD41ABA84}" srcOrd="1" destOrd="0" presId="urn:microsoft.com/office/officeart/2005/8/layout/orgChart1"/>
    <dgm:cxn modelId="{7F87FB90-BC91-4BEB-A89C-027385E7CCE0}" type="presParOf" srcId="{7BA4881C-ADA4-48F7-ADA6-EDAFCB9C6B40}" destId="{3720D7CD-3D50-4A06-95C5-B8D1E22AFD8C}" srcOrd="1" destOrd="0" presId="urn:microsoft.com/office/officeart/2005/8/layout/orgChart1"/>
    <dgm:cxn modelId="{46ED8478-25F1-4D41-99C8-219BF9CA4D48}" type="presParOf" srcId="{7BA4881C-ADA4-48F7-ADA6-EDAFCB9C6B40}" destId="{582512C6-23F2-4AA1-A9E3-61CB14FDBF1F}" srcOrd="2" destOrd="0" presId="urn:microsoft.com/office/officeart/2005/8/layout/orgChart1"/>
    <dgm:cxn modelId="{E945BEF3-763D-4AF1-8913-3705177BD9FC}" type="presParOf" srcId="{93B351CB-8D00-47BA-BE7B-4B55D898EBD4}" destId="{38977906-CE3B-48EC-9A81-E52BF7352CF3}" srcOrd="2" destOrd="0" presId="urn:microsoft.com/office/officeart/2005/8/layout/orgChart1"/>
    <dgm:cxn modelId="{8C9B03DB-18D7-4730-88DE-A0350CCBB158}" type="presParOf" srcId="{93B351CB-8D00-47BA-BE7B-4B55D898EBD4}" destId="{B0ADE3B8-EA58-43A0-8FD6-880019F3418C}" srcOrd="3" destOrd="0" presId="urn:microsoft.com/office/officeart/2005/8/layout/orgChart1"/>
    <dgm:cxn modelId="{720FF324-5456-4160-930C-165D60920070}" type="presParOf" srcId="{B0ADE3B8-EA58-43A0-8FD6-880019F3418C}" destId="{A76F4C1F-0521-45D9-8A29-1D71FFEF05B6}" srcOrd="0" destOrd="0" presId="urn:microsoft.com/office/officeart/2005/8/layout/orgChart1"/>
    <dgm:cxn modelId="{ABBE7107-1282-426C-8FA9-241CA2871EBC}" type="presParOf" srcId="{A76F4C1F-0521-45D9-8A29-1D71FFEF05B6}" destId="{C1728D27-A537-4575-BD2C-00C7DF1E5F14}" srcOrd="0" destOrd="0" presId="urn:microsoft.com/office/officeart/2005/8/layout/orgChart1"/>
    <dgm:cxn modelId="{028A05B4-E8E3-4E4E-BB93-DB02EE8830B3}" type="presParOf" srcId="{A76F4C1F-0521-45D9-8A29-1D71FFEF05B6}" destId="{E040AC18-58F1-4625-8335-228D124CD176}" srcOrd="1" destOrd="0" presId="urn:microsoft.com/office/officeart/2005/8/layout/orgChart1"/>
    <dgm:cxn modelId="{A7199CDC-B7A6-4FF4-A20E-4168B12CDFCA}" type="presParOf" srcId="{B0ADE3B8-EA58-43A0-8FD6-880019F3418C}" destId="{1C38F83D-ED59-4E75-B298-71E2FDECEFA0}" srcOrd="1" destOrd="0" presId="urn:microsoft.com/office/officeart/2005/8/layout/orgChart1"/>
    <dgm:cxn modelId="{DE49035E-B88E-4618-9E94-124D8FAA9C43}" type="presParOf" srcId="{B0ADE3B8-EA58-43A0-8FD6-880019F3418C}" destId="{2EFE6176-0413-42D8-BF6E-14F630ABB90D}" srcOrd="2" destOrd="0" presId="urn:microsoft.com/office/officeart/2005/8/layout/orgChart1"/>
    <dgm:cxn modelId="{1732A883-C7C4-4BB8-86D1-09C6D6F443FE}" type="presParOf" srcId="{A51961F5-8591-423A-A194-A3283DCF2380}" destId="{8EB95719-DEDE-46D0-A282-E916C41D87DB}" srcOrd="2" destOrd="0" presId="urn:microsoft.com/office/officeart/2005/8/layout/orgChart1"/>
    <dgm:cxn modelId="{3486A321-4C91-43F7-88D0-A8B05AD8C055}" type="presParOf" srcId="{BCD9B83C-7553-4D91-A7BE-6D378A59B7FE}" destId="{3BFC6947-89EA-4E7A-854C-A2074430D09F}" srcOrd="2" destOrd="0" presId="urn:microsoft.com/office/officeart/2005/8/layout/orgChart1"/>
    <dgm:cxn modelId="{948F3375-F027-49F0-B9AD-E21A15EBAD9A}" type="presParOf" srcId="{BCD9B83C-7553-4D91-A7BE-6D378A59B7FE}" destId="{33D9BBB0-C2B2-427D-AE22-6FA5D304D5C6}" srcOrd="3" destOrd="0" presId="urn:microsoft.com/office/officeart/2005/8/layout/orgChart1"/>
    <dgm:cxn modelId="{2B166A01-D7F7-46CC-8DD9-09A7C3A098B9}" type="presParOf" srcId="{33D9BBB0-C2B2-427D-AE22-6FA5D304D5C6}" destId="{F008C34E-5457-42D4-BB24-93B8848720CE}" srcOrd="0" destOrd="0" presId="urn:microsoft.com/office/officeart/2005/8/layout/orgChart1"/>
    <dgm:cxn modelId="{70F32445-7372-4AB2-8A45-8CC1BB7C8903}" type="presParOf" srcId="{F008C34E-5457-42D4-BB24-93B8848720CE}" destId="{62C9B5FF-F959-4F03-998D-AAA3A13AAFC1}" srcOrd="0" destOrd="0" presId="urn:microsoft.com/office/officeart/2005/8/layout/orgChart1"/>
    <dgm:cxn modelId="{096B1E40-E7D8-43F2-8DD2-E5BAA3CF9D0D}" type="presParOf" srcId="{F008C34E-5457-42D4-BB24-93B8848720CE}" destId="{D161F828-14F9-47EC-A9D1-BBFF6C23D004}" srcOrd="1" destOrd="0" presId="urn:microsoft.com/office/officeart/2005/8/layout/orgChart1"/>
    <dgm:cxn modelId="{D122749C-F966-4E22-89FC-553FAF7FDD6F}" type="presParOf" srcId="{33D9BBB0-C2B2-427D-AE22-6FA5D304D5C6}" destId="{B6F2E9FA-3D03-4D36-8B61-3385EEF427B8}" srcOrd="1" destOrd="0" presId="urn:microsoft.com/office/officeart/2005/8/layout/orgChart1"/>
    <dgm:cxn modelId="{677F6E61-FA08-4BF1-BCCA-DFB6852F49BB}" type="presParOf" srcId="{B6F2E9FA-3D03-4D36-8B61-3385EEF427B8}" destId="{11A99EFF-F76B-459B-A964-A0C875ABD397}" srcOrd="0" destOrd="0" presId="urn:microsoft.com/office/officeart/2005/8/layout/orgChart1"/>
    <dgm:cxn modelId="{0B26C4D1-1FC2-4DFC-BD26-56AC2FD88ACA}" type="presParOf" srcId="{B6F2E9FA-3D03-4D36-8B61-3385EEF427B8}" destId="{05833DC5-A348-4F3D-AF2A-59BDE75E0341}" srcOrd="1" destOrd="0" presId="urn:microsoft.com/office/officeart/2005/8/layout/orgChart1"/>
    <dgm:cxn modelId="{65D78D96-8835-4F06-B19A-AA3E6D6940DE}" type="presParOf" srcId="{05833DC5-A348-4F3D-AF2A-59BDE75E0341}" destId="{C1079531-A221-4BFE-8FDB-8514F9EE69C1}" srcOrd="0" destOrd="0" presId="urn:microsoft.com/office/officeart/2005/8/layout/orgChart1"/>
    <dgm:cxn modelId="{F834B5D9-54AD-4476-89C5-7BEC7404039B}" type="presParOf" srcId="{C1079531-A221-4BFE-8FDB-8514F9EE69C1}" destId="{E8F7B2A2-D7C4-4D6A-A44D-D9FD7908CE86}" srcOrd="0" destOrd="0" presId="urn:microsoft.com/office/officeart/2005/8/layout/orgChart1"/>
    <dgm:cxn modelId="{ACE0390C-700B-4706-9A7B-C97A36CF9ECD}" type="presParOf" srcId="{C1079531-A221-4BFE-8FDB-8514F9EE69C1}" destId="{D30035CE-164D-48CA-9AD4-9D143C13F086}" srcOrd="1" destOrd="0" presId="urn:microsoft.com/office/officeart/2005/8/layout/orgChart1"/>
    <dgm:cxn modelId="{3A4FF2FE-025F-4153-936D-96BDF2C56CE9}" type="presParOf" srcId="{05833DC5-A348-4F3D-AF2A-59BDE75E0341}" destId="{078DB44C-A4F8-4D1F-B2C6-5F54734A25C7}" srcOrd="1" destOrd="0" presId="urn:microsoft.com/office/officeart/2005/8/layout/orgChart1"/>
    <dgm:cxn modelId="{6D944F18-0066-4557-B756-E1D5CB373AD8}" type="presParOf" srcId="{05833DC5-A348-4F3D-AF2A-59BDE75E0341}" destId="{630AC2EF-8EA8-4893-8F7E-D31913F3D702}" srcOrd="2" destOrd="0" presId="urn:microsoft.com/office/officeart/2005/8/layout/orgChart1"/>
    <dgm:cxn modelId="{052A79AC-BB31-4707-B141-7AB39548EFC0}" type="presParOf" srcId="{B6F2E9FA-3D03-4D36-8B61-3385EEF427B8}" destId="{5BF799FA-5C0F-43DD-9317-7B335E63FFA7}" srcOrd="2" destOrd="0" presId="urn:microsoft.com/office/officeart/2005/8/layout/orgChart1"/>
    <dgm:cxn modelId="{86AD9EF6-F805-4F12-975D-56F566EAA5BC}" type="presParOf" srcId="{B6F2E9FA-3D03-4D36-8B61-3385EEF427B8}" destId="{0FC20A6B-0815-44AD-A291-0A3C0DC70917}" srcOrd="3" destOrd="0" presId="urn:microsoft.com/office/officeart/2005/8/layout/orgChart1"/>
    <dgm:cxn modelId="{BE731700-2830-4375-BBFA-27031A90B6F2}" type="presParOf" srcId="{0FC20A6B-0815-44AD-A291-0A3C0DC70917}" destId="{6D3B8ADE-9B54-43CC-A06F-044FEAC3149F}" srcOrd="0" destOrd="0" presId="urn:microsoft.com/office/officeart/2005/8/layout/orgChart1"/>
    <dgm:cxn modelId="{8136716E-78E0-41A0-895E-7F0025321766}" type="presParOf" srcId="{6D3B8ADE-9B54-43CC-A06F-044FEAC3149F}" destId="{16DE9D55-3BD2-40BE-A9A4-17382F25D87A}" srcOrd="0" destOrd="0" presId="urn:microsoft.com/office/officeart/2005/8/layout/orgChart1"/>
    <dgm:cxn modelId="{58F5745F-B7C6-4C75-A1E0-11DBA0DD8493}" type="presParOf" srcId="{6D3B8ADE-9B54-43CC-A06F-044FEAC3149F}" destId="{D5509E29-CA3E-4EC3-ADB6-094E6BB4D61E}" srcOrd="1" destOrd="0" presId="urn:microsoft.com/office/officeart/2005/8/layout/orgChart1"/>
    <dgm:cxn modelId="{2687541E-5828-4246-9746-82800C32D009}" type="presParOf" srcId="{0FC20A6B-0815-44AD-A291-0A3C0DC70917}" destId="{EB88A32E-B2AD-4664-888E-EF4C894A1500}" srcOrd="1" destOrd="0" presId="urn:microsoft.com/office/officeart/2005/8/layout/orgChart1"/>
    <dgm:cxn modelId="{C6BE2ECD-CEBC-4ACD-BB22-1AC9EFFA3827}" type="presParOf" srcId="{0FC20A6B-0815-44AD-A291-0A3C0DC70917}" destId="{CF420EE2-8D10-40D4-9D95-CA33DCAD9ECC}" srcOrd="2" destOrd="0" presId="urn:microsoft.com/office/officeart/2005/8/layout/orgChart1"/>
    <dgm:cxn modelId="{01560BA5-23C0-4AB4-B5E8-EF64614BAB74}" type="presParOf" srcId="{33D9BBB0-C2B2-427D-AE22-6FA5D304D5C6}" destId="{6A3600BC-F2CB-4AA3-804D-76EBD910ADBF}" srcOrd="2" destOrd="0" presId="urn:microsoft.com/office/officeart/2005/8/layout/orgChart1"/>
    <dgm:cxn modelId="{EC3CDAA5-CB93-477B-B0AD-04B46AEB1FE6}" type="presParOf" srcId="{BCD9B83C-7553-4D91-A7BE-6D378A59B7FE}" destId="{0FBB7831-9132-4A45-8449-7FD5C916EBD7}" srcOrd="4" destOrd="0" presId="urn:microsoft.com/office/officeart/2005/8/layout/orgChart1"/>
    <dgm:cxn modelId="{E7B9F4AE-21D4-4C32-A2FD-1FCD7E6E8029}" type="presParOf" srcId="{BCD9B83C-7553-4D91-A7BE-6D378A59B7FE}" destId="{E3559F58-81B6-4EF0-9615-52113C91FFE2}" srcOrd="5" destOrd="0" presId="urn:microsoft.com/office/officeart/2005/8/layout/orgChart1"/>
    <dgm:cxn modelId="{373C45F7-CDB2-4224-AC29-A8AAEA7D626F}" type="presParOf" srcId="{E3559F58-81B6-4EF0-9615-52113C91FFE2}" destId="{26CBB713-E805-4901-980F-34BE503DCF45}" srcOrd="0" destOrd="0" presId="urn:microsoft.com/office/officeart/2005/8/layout/orgChart1"/>
    <dgm:cxn modelId="{BD9E4057-C84B-417A-A80F-29A5E41D31A8}" type="presParOf" srcId="{26CBB713-E805-4901-980F-34BE503DCF45}" destId="{F7BBF719-D6BE-4675-9EE0-01416B8B1CB2}" srcOrd="0" destOrd="0" presId="urn:microsoft.com/office/officeart/2005/8/layout/orgChart1"/>
    <dgm:cxn modelId="{D800D10D-85A3-4D27-A4E0-8E2CFE773F72}" type="presParOf" srcId="{26CBB713-E805-4901-980F-34BE503DCF45}" destId="{ACAB62E3-BD49-4C30-9D3C-81EEB9F193A4}" srcOrd="1" destOrd="0" presId="urn:microsoft.com/office/officeart/2005/8/layout/orgChart1"/>
    <dgm:cxn modelId="{A99185FD-7E55-4D2E-A11A-DB2B5EE3EB19}" type="presParOf" srcId="{E3559F58-81B6-4EF0-9615-52113C91FFE2}" destId="{2621C2F1-8B7D-4928-8380-6B1D2AD0FC78}" srcOrd="1" destOrd="0" presId="urn:microsoft.com/office/officeart/2005/8/layout/orgChart1"/>
    <dgm:cxn modelId="{35940D02-FD04-41C2-8E23-54949D3CCEEF}" type="presParOf" srcId="{E3559F58-81B6-4EF0-9615-52113C91FFE2}" destId="{46DB40E7-F8AC-465D-8390-999034D8191F}" srcOrd="2" destOrd="0" presId="urn:microsoft.com/office/officeart/2005/8/layout/orgChart1"/>
    <dgm:cxn modelId="{9C6B3819-41F2-469B-BCA2-A392235F1246}" type="presParOf" srcId="{AB97ECC5-08CE-4708-94EF-5307C1F79465}" destId="{2562D497-956D-4EF5-9DBE-479D3321F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DEEAC4-A4D8-4C9E-A66A-56943FD3329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806792D-1C26-4E90-AB60-5E9DFDE7280F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gm:t>
    </dgm:pt>
    <dgm:pt modelId="{FEE55AE8-93F9-4F7E-A566-F4AD6CA149BA}" type="parTrans" cxnId="{087A6089-ACD8-442C-B1F0-08F7F01970D4}">
      <dgm:prSet/>
      <dgm:spPr/>
      <dgm:t>
        <a:bodyPr/>
        <a:lstStyle/>
        <a:p>
          <a:endParaRPr lang="en-US"/>
        </a:p>
      </dgm:t>
    </dgm:pt>
    <dgm:pt modelId="{671B9CD5-6282-4C89-ACC9-FD6B9A58BFE9}" type="sibTrans" cxnId="{087A6089-ACD8-442C-B1F0-08F7F01970D4}">
      <dgm:prSet/>
      <dgm:spPr/>
      <dgm:t>
        <a:bodyPr/>
        <a:lstStyle/>
        <a:p>
          <a:endParaRPr lang="en-US"/>
        </a:p>
      </dgm:t>
    </dgm:pt>
    <dgm:pt modelId="{57F1F8DF-E81F-40B8-A60F-3D9923D2C63B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gm:t>
    </dgm:pt>
    <dgm:pt modelId="{50CE64F8-FD42-4474-B27E-E14BF62E5931}" type="parTrans" cxnId="{8AA90CF1-A207-48F5-88CC-E2BAAA297CC4}">
      <dgm:prSet/>
      <dgm:spPr/>
      <dgm:t>
        <a:bodyPr/>
        <a:lstStyle/>
        <a:p>
          <a:endParaRPr lang="en-US"/>
        </a:p>
      </dgm:t>
    </dgm:pt>
    <dgm:pt modelId="{D1B163D3-728C-43FB-BEA7-446DF914E598}" type="sibTrans" cxnId="{8AA90CF1-A207-48F5-88CC-E2BAAA297CC4}">
      <dgm:prSet/>
      <dgm:spPr/>
      <dgm:t>
        <a:bodyPr/>
        <a:lstStyle/>
        <a:p>
          <a:endParaRPr lang="en-US"/>
        </a:p>
      </dgm:t>
    </dgm:pt>
    <dgm:pt modelId="{458CF35D-35FE-499D-A35C-A091B5726F86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gm:t>
    </dgm:pt>
    <dgm:pt modelId="{810F98A2-2EB5-4D74-A063-2F65826F8F3B}" type="parTrans" cxnId="{9A634014-B1D1-4882-9CAF-0FD01E72CF20}">
      <dgm:prSet/>
      <dgm:spPr/>
      <dgm:t>
        <a:bodyPr/>
        <a:lstStyle/>
        <a:p>
          <a:endParaRPr lang="en-US"/>
        </a:p>
      </dgm:t>
    </dgm:pt>
    <dgm:pt modelId="{D8E04CE2-E87D-4064-B638-DCE9F0FFDC42}" type="sibTrans" cxnId="{9A634014-B1D1-4882-9CAF-0FD01E72CF20}">
      <dgm:prSet/>
      <dgm:spPr/>
      <dgm:t>
        <a:bodyPr/>
        <a:lstStyle/>
        <a:p>
          <a:endParaRPr lang="en-US"/>
        </a:p>
      </dgm:t>
    </dgm:pt>
    <dgm:pt modelId="{3242090A-1B35-4515-882B-AF17E00E9FE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gm:t>
    </dgm:pt>
    <dgm:pt modelId="{7AAD2140-EF31-4E6D-9786-F01B2A791598}" type="parTrans" cxnId="{772C3C2F-780B-4328-99FC-819E5CA22B33}">
      <dgm:prSet/>
      <dgm:spPr/>
      <dgm:t>
        <a:bodyPr/>
        <a:lstStyle/>
        <a:p>
          <a:endParaRPr lang="en-US"/>
        </a:p>
      </dgm:t>
    </dgm:pt>
    <dgm:pt modelId="{234B0E1B-4250-461A-B02B-95AE50AEB8E6}" type="sibTrans" cxnId="{772C3C2F-780B-4328-99FC-819E5CA22B33}">
      <dgm:prSet/>
      <dgm:spPr/>
      <dgm:t>
        <a:bodyPr/>
        <a:lstStyle/>
        <a:p>
          <a:endParaRPr lang="en-US"/>
        </a:p>
      </dgm:t>
    </dgm:pt>
    <dgm:pt modelId="{2E606552-E305-4E8F-9FDA-68949CAB510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gm:t>
    </dgm:pt>
    <dgm:pt modelId="{F31AF487-B3EB-4F85-97CD-DEC5001368B7}" type="parTrans" cxnId="{AE24B12A-31E1-4B1F-AE55-8B48397FE430}">
      <dgm:prSet/>
      <dgm:spPr/>
      <dgm:t>
        <a:bodyPr/>
        <a:lstStyle/>
        <a:p>
          <a:endParaRPr lang="en-US"/>
        </a:p>
      </dgm:t>
    </dgm:pt>
    <dgm:pt modelId="{B9D70861-EBC1-42A9-82C3-EC4C9082805A}" type="sibTrans" cxnId="{AE24B12A-31E1-4B1F-AE55-8B48397FE430}">
      <dgm:prSet/>
      <dgm:spPr/>
      <dgm:t>
        <a:bodyPr/>
        <a:lstStyle/>
        <a:p>
          <a:endParaRPr lang="en-US"/>
        </a:p>
      </dgm:t>
    </dgm:pt>
    <dgm:pt modelId="{677008F6-E89F-4295-9C0F-91C621570C97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gm:t>
    </dgm:pt>
    <dgm:pt modelId="{D76126F1-17E5-4388-B59C-0FB8A1A1ACDD}" type="parTrans" cxnId="{BADD18F7-5ACA-479B-87E5-1432A3D5A6E7}">
      <dgm:prSet/>
      <dgm:spPr/>
      <dgm:t>
        <a:bodyPr/>
        <a:lstStyle/>
        <a:p>
          <a:endParaRPr lang="en-US"/>
        </a:p>
      </dgm:t>
    </dgm:pt>
    <dgm:pt modelId="{557AFBE5-6281-4D8C-A74A-9FBC547F1C3A}" type="sibTrans" cxnId="{BADD18F7-5ACA-479B-87E5-1432A3D5A6E7}">
      <dgm:prSet/>
      <dgm:spPr/>
      <dgm:t>
        <a:bodyPr/>
        <a:lstStyle/>
        <a:p>
          <a:endParaRPr lang="en-US"/>
        </a:p>
      </dgm:t>
    </dgm:pt>
    <dgm:pt modelId="{D50A9F20-CF94-41C7-B8D0-6C54DA103DCA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gm:t>
    </dgm:pt>
    <dgm:pt modelId="{6E418AB3-7428-41B0-A05D-0F4C42539855}" type="parTrans" cxnId="{A1DC0AFB-E173-4021-9062-C04B08BDD345}">
      <dgm:prSet/>
      <dgm:spPr/>
      <dgm:t>
        <a:bodyPr/>
        <a:lstStyle/>
        <a:p>
          <a:endParaRPr lang="en-US"/>
        </a:p>
      </dgm:t>
    </dgm:pt>
    <dgm:pt modelId="{165A6CCD-80B7-486A-909C-9A282C746E89}" type="sibTrans" cxnId="{A1DC0AFB-E173-4021-9062-C04B08BDD345}">
      <dgm:prSet/>
      <dgm:spPr/>
      <dgm:t>
        <a:bodyPr/>
        <a:lstStyle/>
        <a:p>
          <a:endParaRPr lang="en-US"/>
        </a:p>
      </dgm:t>
    </dgm:pt>
    <dgm:pt modelId="{132C0189-BA2B-43BF-977C-1EEF5C5C836F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gm:t>
    </dgm:pt>
    <dgm:pt modelId="{794C61C3-6AD4-4AF3-96CC-026914A9A77C}" type="parTrans" cxnId="{572CB299-4F2C-4140-BB03-8333A5870854}">
      <dgm:prSet/>
      <dgm:spPr/>
      <dgm:t>
        <a:bodyPr/>
        <a:lstStyle/>
        <a:p>
          <a:endParaRPr lang="en-US"/>
        </a:p>
      </dgm:t>
    </dgm:pt>
    <dgm:pt modelId="{B312D5AC-C9A6-4408-BE83-74177ACABBC6}" type="sibTrans" cxnId="{572CB299-4F2C-4140-BB03-8333A5870854}">
      <dgm:prSet/>
      <dgm:spPr/>
      <dgm:t>
        <a:bodyPr/>
        <a:lstStyle/>
        <a:p>
          <a:endParaRPr lang="en-US"/>
        </a:p>
      </dgm:t>
    </dgm:pt>
    <dgm:pt modelId="{653803D1-95D0-4244-BB26-C61FDD5A8953}" type="pres">
      <dgm:prSet presAssocID="{E6DEEAC4-A4D8-4C9E-A66A-56943FD332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97ECC5-08CE-4708-94EF-5307C1F79465}" type="pres">
      <dgm:prSet presAssocID="{F806792D-1C26-4E90-AB60-5E9DFDE7280F}" presName="hierRoot1" presStyleCnt="0">
        <dgm:presLayoutVars>
          <dgm:hierBranch/>
        </dgm:presLayoutVars>
      </dgm:prSet>
      <dgm:spPr/>
    </dgm:pt>
    <dgm:pt modelId="{562DA80A-9097-4B4F-B058-EF5089D5927C}" type="pres">
      <dgm:prSet presAssocID="{F806792D-1C26-4E90-AB60-5E9DFDE7280F}" presName="rootComposite1" presStyleCnt="0"/>
      <dgm:spPr/>
    </dgm:pt>
    <dgm:pt modelId="{8F1F76E4-5F37-48B7-BBE0-D62E875A6011}" type="pres">
      <dgm:prSet presAssocID="{F806792D-1C26-4E90-AB60-5E9DFDE7280F}" presName="rootText1" presStyleLbl="node0" presStyleIdx="0" presStyleCnt="1" custScaleX="114263">
        <dgm:presLayoutVars>
          <dgm:chPref val="3"/>
        </dgm:presLayoutVars>
      </dgm:prSet>
      <dgm:spPr/>
    </dgm:pt>
    <dgm:pt modelId="{23A97CDD-F7F9-4DE1-9F8D-1FD80123F759}" type="pres">
      <dgm:prSet presAssocID="{F806792D-1C26-4E90-AB60-5E9DFDE7280F}" presName="rootConnector1" presStyleLbl="node1" presStyleIdx="0" presStyleCnt="0"/>
      <dgm:spPr/>
    </dgm:pt>
    <dgm:pt modelId="{BCD9B83C-7553-4D91-A7BE-6D378A59B7FE}" type="pres">
      <dgm:prSet presAssocID="{F806792D-1C26-4E90-AB60-5E9DFDE7280F}" presName="hierChild2" presStyleCnt="0"/>
      <dgm:spPr/>
    </dgm:pt>
    <dgm:pt modelId="{BA17B90C-F970-40E9-8BF1-0880404BE616}" type="pres">
      <dgm:prSet presAssocID="{50CE64F8-FD42-4474-B27E-E14BF62E5931}" presName="Name35" presStyleLbl="parChTrans1D2" presStyleIdx="0" presStyleCnt="3"/>
      <dgm:spPr/>
    </dgm:pt>
    <dgm:pt modelId="{A51961F5-8591-423A-A194-A3283DCF2380}" type="pres">
      <dgm:prSet presAssocID="{57F1F8DF-E81F-40B8-A60F-3D9923D2C63B}" presName="hierRoot2" presStyleCnt="0">
        <dgm:presLayoutVars>
          <dgm:hierBranch/>
        </dgm:presLayoutVars>
      </dgm:prSet>
      <dgm:spPr/>
    </dgm:pt>
    <dgm:pt modelId="{7E617E0D-133C-4BE7-AC5F-CE4985BFAB01}" type="pres">
      <dgm:prSet presAssocID="{57F1F8DF-E81F-40B8-A60F-3D9923D2C63B}" presName="rootComposite" presStyleCnt="0"/>
      <dgm:spPr/>
    </dgm:pt>
    <dgm:pt modelId="{A187955A-5506-4887-9EA5-500655E7BBD9}" type="pres">
      <dgm:prSet presAssocID="{57F1F8DF-E81F-40B8-A60F-3D9923D2C63B}" presName="rootText" presStyleLbl="node2" presStyleIdx="0" presStyleCnt="3">
        <dgm:presLayoutVars>
          <dgm:chPref val="3"/>
        </dgm:presLayoutVars>
      </dgm:prSet>
      <dgm:spPr/>
    </dgm:pt>
    <dgm:pt modelId="{FCE04D8F-24E9-4B16-ACA8-50A9C44A5974}" type="pres">
      <dgm:prSet presAssocID="{57F1F8DF-E81F-40B8-A60F-3D9923D2C63B}" presName="rootConnector" presStyleLbl="node2" presStyleIdx="0" presStyleCnt="3"/>
      <dgm:spPr/>
    </dgm:pt>
    <dgm:pt modelId="{93B351CB-8D00-47BA-BE7B-4B55D898EBD4}" type="pres">
      <dgm:prSet presAssocID="{57F1F8DF-E81F-40B8-A60F-3D9923D2C63B}" presName="hierChild4" presStyleCnt="0"/>
      <dgm:spPr/>
    </dgm:pt>
    <dgm:pt modelId="{75BAA0B7-FF37-4616-931E-3A5C59284853}" type="pres">
      <dgm:prSet presAssocID="{810F98A2-2EB5-4D74-A063-2F65826F8F3B}" presName="Name35" presStyleLbl="parChTrans1D3" presStyleIdx="0" presStyleCnt="4"/>
      <dgm:spPr/>
    </dgm:pt>
    <dgm:pt modelId="{7BA4881C-ADA4-48F7-ADA6-EDAFCB9C6B40}" type="pres">
      <dgm:prSet presAssocID="{458CF35D-35FE-499D-A35C-A091B5726F86}" presName="hierRoot2" presStyleCnt="0">
        <dgm:presLayoutVars>
          <dgm:hierBranch val="r"/>
        </dgm:presLayoutVars>
      </dgm:prSet>
      <dgm:spPr/>
    </dgm:pt>
    <dgm:pt modelId="{A32A0626-B8E5-45C9-AFFF-FDF09716E491}" type="pres">
      <dgm:prSet presAssocID="{458CF35D-35FE-499D-A35C-A091B5726F86}" presName="rootComposite" presStyleCnt="0"/>
      <dgm:spPr/>
    </dgm:pt>
    <dgm:pt modelId="{7C702CCA-F735-4F74-92D4-E3B814C94CD2}" type="pres">
      <dgm:prSet presAssocID="{458CF35D-35FE-499D-A35C-A091B5726F86}" presName="rootText" presStyleLbl="node3" presStyleIdx="0" presStyleCnt="4">
        <dgm:presLayoutVars>
          <dgm:chPref val="3"/>
        </dgm:presLayoutVars>
      </dgm:prSet>
      <dgm:spPr/>
    </dgm:pt>
    <dgm:pt modelId="{85D0A129-CFFA-4392-AA00-B98BD41ABA84}" type="pres">
      <dgm:prSet presAssocID="{458CF35D-35FE-499D-A35C-A091B5726F86}" presName="rootConnector" presStyleLbl="node3" presStyleIdx="0" presStyleCnt="4"/>
      <dgm:spPr/>
    </dgm:pt>
    <dgm:pt modelId="{3720D7CD-3D50-4A06-95C5-B8D1E22AFD8C}" type="pres">
      <dgm:prSet presAssocID="{458CF35D-35FE-499D-A35C-A091B5726F86}" presName="hierChild4" presStyleCnt="0"/>
      <dgm:spPr/>
    </dgm:pt>
    <dgm:pt modelId="{582512C6-23F2-4AA1-A9E3-61CB14FDBF1F}" type="pres">
      <dgm:prSet presAssocID="{458CF35D-35FE-499D-A35C-A091B5726F86}" presName="hierChild5" presStyleCnt="0"/>
      <dgm:spPr/>
    </dgm:pt>
    <dgm:pt modelId="{38977906-CE3B-48EC-9A81-E52BF7352CF3}" type="pres">
      <dgm:prSet presAssocID="{7AAD2140-EF31-4E6D-9786-F01B2A791598}" presName="Name35" presStyleLbl="parChTrans1D3" presStyleIdx="1" presStyleCnt="4"/>
      <dgm:spPr/>
    </dgm:pt>
    <dgm:pt modelId="{B0ADE3B8-EA58-43A0-8FD6-880019F3418C}" type="pres">
      <dgm:prSet presAssocID="{3242090A-1B35-4515-882B-AF17E00E9FED}" presName="hierRoot2" presStyleCnt="0">
        <dgm:presLayoutVars>
          <dgm:hierBranch val="r"/>
        </dgm:presLayoutVars>
      </dgm:prSet>
      <dgm:spPr/>
    </dgm:pt>
    <dgm:pt modelId="{A76F4C1F-0521-45D9-8A29-1D71FFEF05B6}" type="pres">
      <dgm:prSet presAssocID="{3242090A-1B35-4515-882B-AF17E00E9FED}" presName="rootComposite" presStyleCnt="0"/>
      <dgm:spPr/>
    </dgm:pt>
    <dgm:pt modelId="{C1728D27-A537-4575-BD2C-00C7DF1E5F14}" type="pres">
      <dgm:prSet presAssocID="{3242090A-1B35-4515-882B-AF17E00E9FED}" presName="rootText" presStyleLbl="node3" presStyleIdx="1" presStyleCnt="4">
        <dgm:presLayoutVars>
          <dgm:chPref val="3"/>
        </dgm:presLayoutVars>
      </dgm:prSet>
      <dgm:spPr/>
    </dgm:pt>
    <dgm:pt modelId="{E040AC18-58F1-4625-8335-228D124CD176}" type="pres">
      <dgm:prSet presAssocID="{3242090A-1B35-4515-882B-AF17E00E9FED}" presName="rootConnector" presStyleLbl="node3" presStyleIdx="1" presStyleCnt="4"/>
      <dgm:spPr/>
    </dgm:pt>
    <dgm:pt modelId="{1C38F83D-ED59-4E75-B298-71E2FDECEFA0}" type="pres">
      <dgm:prSet presAssocID="{3242090A-1B35-4515-882B-AF17E00E9FED}" presName="hierChild4" presStyleCnt="0"/>
      <dgm:spPr/>
    </dgm:pt>
    <dgm:pt modelId="{2EFE6176-0413-42D8-BF6E-14F630ABB90D}" type="pres">
      <dgm:prSet presAssocID="{3242090A-1B35-4515-882B-AF17E00E9FED}" presName="hierChild5" presStyleCnt="0"/>
      <dgm:spPr/>
    </dgm:pt>
    <dgm:pt modelId="{8EB95719-DEDE-46D0-A282-E916C41D87DB}" type="pres">
      <dgm:prSet presAssocID="{57F1F8DF-E81F-40B8-A60F-3D9923D2C63B}" presName="hierChild5" presStyleCnt="0"/>
      <dgm:spPr/>
    </dgm:pt>
    <dgm:pt modelId="{3BFC6947-89EA-4E7A-854C-A2074430D09F}" type="pres">
      <dgm:prSet presAssocID="{F31AF487-B3EB-4F85-97CD-DEC5001368B7}" presName="Name35" presStyleLbl="parChTrans1D2" presStyleIdx="1" presStyleCnt="3"/>
      <dgm:spPr/>
    </dgm:pt>
    <dgm:pt modelId="{33D9BBB0-C2B2-427D-AE22-6FA5D304D5C6}" type="pres">
      <dgm:prSet presAssocID="{2E606552-E305-4E8F-9FDA-68949CAB510D}" presName="hierRoot2" presStyleCnt="0">
        <dgm:presLayoutVars>
          <dgm:hierBranch/>
        </dgm:presLayoutVars>
      </dgm:prSet>
      <dgm:spPr/>
    </dgm:pt>
    <dgm:pt modelId="{F008C34E-5457-42D4-BB24-93B8848720CE}" type="pres">
      <dgm:prSet presAssocID="{2E606552-E305-4E8F-9FDA-68949CAB510D}" presName="rootComposite" presStyleCnt="0"/>
      <dgm:spPr/>
    </dgm:pt>
    <dgm:pt modelId="{62C9B5FF-F959-4F03-998D-AAA3A13AAFC1}" type="pres">
      <dgm:prSet presAssocID="{2E606552-E305-4E8F-9FDA-68949CAB510D}" presName="rootText" presStyleLbl="node2" presStyleIdx="1" presStyleCnt="3">
        <dgm:presLayoutVars>
          <dgm:chPref val="3"/>
        </dgm:presLayoutVars>
      </dgm:prSet>
      <dgm:spPr/>
    </dgm:pt>
    <dgm:pt modelId="{D161F828-14F9-47EC-A9D1-BBFF6C23D004}" type="pres">
      <dgm:prSet presAssocID="{2E606552-E305-4E8F-9FDA-68949CAB510D}" presName="rootConnector" presStyleLbl="node2" presStyleIdx="1" presStyleCnt="3"/>
      <dgm:spPr/>
    </dgm:pt>
    <dgm:pt modelId="{B6F2E9FA-3D03-4D36-8B61-3385EEF427B8}" type="pres">
      <dgm:prSet presAssocID="{2E606552-E305-4E8F-9FDA-68949CAB510D}" presName="hierChild4" presStyleCnt="0"/>
      <dgm:spPr/>
    </dgm:pt>
    <dgm:pt modelId="{11A99EFF-F76B-459B-A964-A0C875ABD397}" type="pres">
      <dgm:prSet presAssocID="{D76126F1-17E5-4388-B59C-0FB8A1A1ACDD}" presName="Name35" presStyleLbl="parChTrans1D3" presStyleIdx="2" presStyleCnt="4"/>
      <dgm:spPr/>
    </dgm:pt>
    <dgm:pt modelId="{05833DC5-A348-4F3D-AF2A-59BDE75E0341}" type="pres">
      <dgm:prSet presAssocID="{677008F6-E89F-4295-9C0F-91C621570C97}" presName="hierRoot2" presStyleCnt="0">
        <dgm:presLayoutVars>
          <dgm:hierBranch val="r"/>
        </dgm:presLayoutVars>
      </dgm:prSet>
      <dgm:spPr/>
    </dgm:pt>
    <dgm:pt modelId="{C1079531-A221-4BFE-8FDB-8514F9EE69C1}" type="pres">
      <dgm:prSet presAssocID="{677008F6-E89F-4295-9C0F-91C621570C97}" presName="rootComposite" presStyleCnt="0"/>
      <dgm:spPr/>
    </dgm:pt>
    <dgm:pt modelId="{E8F7B2A2-D7C4-4D6A-A44D-D9FD7908CE86}" type="pres">
      <dgm:prSet presAssocID="{677008F6-E89F-4295-9C0F-91C621570C97}" presName="rootText" presStyleLbl="node3" presStyleIdx="2" presStyleCnt="4">
        <dgm:presLayoutVars>
          <dgm:chPref val="3"/>
        </dgm:presLayoutVars>
      </dgm:prSet>
      <dgm:spPr/>
    </dgm:pt>
    <dgm:pt modelId="{D30035CE-164D-48CA-9AD4-9D143C13F086}" type="pres">
      <dgm:prSet presAssocID="{677008F6-E89F-4295-9C0F-91C621570C97}" presName="rootConnector" presStyleLbl="node3" presStyleIdx="2" presStyleCnt="4"/>
      <dgm:spPr/>
    </dgm:pt>
    <dgm:pt modelId="{078DB44C-A4F8-4D1F-B2C6-5F54734A25C7}" type="pres">
      <dgm:prSet presAssocID="{677008F6-E89F-4295-9C0F-91C621570C97}" presName="hierChild4" presStyleCnt="0"/>
      <dgm:spPr/>
    </dgm:pt>
    <dgm:pt modelId="{630AC2EF-8EA8-4893-8F7E-D31913F3D702}" type="pres">
      <dgm:prSet presAssocID="{677008F6-E89F-4295-9C0F-91C621570C97}" presName="hierChild5" presStyleCnt="0"/>
      <dgm:spPr/>
    </dgm:pt>
    <dgm:pt modelId="{5BF799FA-5C0F-43DD-9317-7B335E63FFA7}" type="pres">
      <dgm:prSet presAssocID="{6E418AB3-7428-41B0-A05D-0F4C42539855}" presName="Name35" presStyleLbl="parChTrans1D3" presStyleIdx="3" presStyleCnt="4"/>
      <dgm:spPr/>
    </dgm:pt>
    <dgm:pt modelId="{0FC20A6B-0815-44AD-A291-0A3C0DC70917}" type="pres">
      <dgm:prSet presAssocID="{D50A9F20-CF94-41C7-B8D0-6C54DA103DCA}" presName="hierRoot2" presStyleCnt="0">
        <dgm:presLayoutVars>
          <dgm:hierBranch val="r"/>
        </dgm:presLayoutVars>
      </dgm:prSet>
      <dgm:spPr/>
    </dgm:pt>
    <dgm:pt modelId="{6D3B8ADE-9B54-43CC-A06F-044FEAC3149F}" type="pres">
      <dgm:prSet presAssocID="{D50A9F20-CF94-41C7-B8D0-6C54DA103DCA}" presName="rootComposite" presStyleCnt="0"/>
      <dgm:spPr/>
    </dgm:pt>
    <dgm:pt modelId="{16DE9D55-3BD2-40BE-A9A4-17382F25D87A}" type="pres">
      <dgm:prSet presAssocID="{D50A9F20-CF94-41C7-B8D0-6C54DA103DCA}" presName="rootText" presStyleLbl="node3" presStyleIdx="3" presStyleCnt="4">
        <dgm:presLayoutVars>
          <dgm:chPref val="3"/>
        </dgm:presLayoutVars>
      </dgm:prSet>
      <dgm:spPr/>
    </dgm:pt>
    <dgm:pt modelId="{D5509E29-CA3E-4EC3-ADB6-094E6BB4D61E}" type="pres">
      <dgm:prSet presAssocID="{D50A9F20-CF94-41C7-B8D0-6C54DA103DCA}" presName="rootConnector" presStyleLbl="node3" presStyleIdx="3" presStyleCnt="4"/>
      <dgm:spPr/>
    </dgm:pt>
    <dgm:pt modelId="{EB88A32E-B2AD-4664-888E-EF4C894A1500}" type="pres">
      <dgm:prSet presAssocID="{D50A9F20-CF94-41C7-B8D0-6C54DA103DCA}" presName="hierChild4" presStyleCnt="0"/>
      <dgm:spPr/>
    </dgm:pt>
    <dgm:pt modelId="{CF420EE2-8D10-40D4-9D95-CA33DCAD9ECC}" type="pres">
      <dgm:prSet presAssocID="{D50A9F20-CF94-41C7-B8D0-6C54DA103DCA}" presName="hierChild5" presStyleCnt="0"/>
      <dgm:spPr/>
    </dgm:pt>
    <dgm:pt modelId="{6A3600BC-F2CB-4AA3-804D-76EBD910ADBF}" type="pres">
      <dgm:prSet presAssocID="{2E606552-E305-4E8F-9FDA-68949CAB510D}" presName="hierChild5" presStyleCnt="0"/>
      <dgm:spPr/>
    </dgm:pt>
    <dgm:pt modelId="{0FBB7831-9132-4A45-8449-7FD5C916EBD7}" type="pres">
      <dgm:prSet presAssocID="{794C61C3-6AD4-4AF3-96CC-026914A9A77C}" presName="Name35" presStyleLbl="parChTrans1D2" presStyleIdx="2" presStyleCnt="3"/>
      <dgm:spPr/>
    </dgm:pt>
    <dgm:pt modelId="{E3559F58-81B6-4EF0-9615-52113C91FFE2}" type="pres">
      <dgm:prSet presAssocID="{132C0189-BA2B-43BF-977C-1EEF5C5C836F}" presName="hierRoot2" presStyleCnt="0">
        <dgm:presLayoutVars>
          <dgm:hierBranch/>
        </dgm:presLayoutVars>
      </dgm:prSet>
      <dgm:spPr/>
    </dgm:pt>
    <dgm:pt modelId="{26CBB713-E805-4901-980F-34BE503DCF45}" type="pres">
      <dgm:prSet presAssocID="{132C0189-BA2B-43BF-977C-1EEF5C5C836F}" presName="rootComposite" presStyleCnt="0"/>
      <dgm:spPr/>
    </dgm:pt>
    <dgm:pt modelId="{F7BBF719-D6BE-4675-9EE0-01416B8B1CB2}" type="pres">
      <dgm:prSet presAssocID="{132C0189-BA2B-43BF-977C-1EEF5C5C836F}" presName="rootText" presStyleLbl="node2" presStyleIdx="2" presStyleCnt="3">
        <dgm:presLayoutVars>
          <dgm:chPref val="3"/>
        </dgm:presLayoutVars>
      </dgm:prSet>
      <dgm:spPr/>
    </dgm:pt>
    <dgm:pt modelId="{ACAB62E3-BD49-4C30-9D3C-81EEB9F193A4}" type="pres">
      <dgm:prSet presAssocID="{132C0189-BA2B-43BF-977C-1EEF5C5C836F}" presName="rootConnector" presStyleLbl="node2" presStyleIdx="2" presStyleCnt="3"/>
      <dgm:spPr/>
    </dgm:pt>
    <dgm:pt modelId="{2621C2F1-8B7D-4928-8380-6B1D2AD0FC78}" type="pres">
      <dgm:prSet presAssocID="{132C0189-BA2B-43BF-977C-1EEF5C5C836F}" presName="hierChild4" presStyleCnt="0"/>
      <dgm:spPr/>
    </dgm:pt>
    <dgm:pt modelId="{46DB40E7-F8AC-465D-8390-999034D8191F}" type="pres">
      <dgm:prSet presAssocID="{132C0189-BA2B-43BF-977C-1EEF5C5C836F}" presName="hierChild5" presStyleCnt="0"/>
      <dgm:spPr/>
    </dgm:pt>
    <dgm:pt modelId="{2562D497-956D-4EF5-9DBE-479D3321FAA8}" type="pres">
      <dgm:prSet presAssocID="{F806792D-1C26-4E90-AB60-5E9DFDE7280F}" presName="hierChild3" presStyleCnt="0"/>
      <dgm:spPr/>
    </dgm:pt>
  </dgm:ptLst>
  <dgm:cxnLst>
    <dgm:cxn modelId="{394B1806-FDD4-47A4-9FA8-30650E1F980B}" type="presOf" srcId="{7AAD2140-EF31-4E6D-9786-F01B2A791598}" destId="{38977906-CE3B-48EC-9A81-E52BF7352CF3}" srcOrd="0" destOrd="0" presId="urn:microsoft.com/office/officeart/2005/8/layout/orgChart1"/>
    <dgm:cxn modelId="{8FB85A0B-D1A6-4859-89A2-0EAD9CAEE934}" type="presOf" srcId="{D50A9F20-CF94-41C7-B8D0-6C54DA103DCA}" destId="{16DE9D55-3BD2-40BE-A9A4-17382F25D87A}" srcOrd="0" destOrd="0" presId="urn:microsoft.com/office/officeart/2005/8/layout/orgChart1"/>
    <dgm:cxn modelId="{9060850E-E040-46D5-8ADD-9E83FEF5AA33}" type="presOf" srcId="{F31AF487-B3EB-4F85-97CD-DEC5001368B7}" destId="{3BFC6947-89EA-4E7A-854C-A2074430D09F}" srcOrd="0" destOrd="0" presId="urn:microsoft.com/office/officeart/2005/8/layout/orgChart1"/>
    <dgm:cxn modelId="{9A634014-B1D1-4882-9CAF-0FD01E72CF20}" srcId="{57F1F8DF-E81F-40B8-A60F-3D9923D2C63B}" destId="{458CF35D-35FE-499D-A35C-A091B5726F86}" srcOrd="0" destOrd="0" parTransId="{810F98A2-2EB5-4D74-A063-2F65826F8F3B}" sibTransId="{D8E04CE2-E87D-4064-B638-DCE9F0FFDC42}"/>
    <dgm:cxn modelId="{AE24B12A-31E1-4B1F-AE55-8B48397FE430}" srcId="{F806792D-1C26-4E90-AB60-5E9DFDE7280F}" destId="{2E606552-E305-4E8F-9FDA-68949CAB510D}" srcOrd="1" destOrd="0" parTransId="{F31AF487-B3EB-4F85-97CD-DEC5001368B7}" sibTransId="{B9D70861-EBC1-42A9-82C3-EC4C9082805A}"/>
    <dgm:cxn modelId="{772C3C2F-780B-4328-99FC-819E5CA22B33}" srcId="{57F1F8DF-E81F-40B8-A60F-3D9923D2C63B}" destId="{3242090A-1B35-4515-882B-AF17E00E9FED}" srcOrd="1" destOrd="0" parTransId="{7AAD2140-EF31-4E6D-9786-F01B2A791598}" sibTransId="{234B0E1B-4250-461A-B02B-95AE50AEB8E6}"/>
    <dgm:cxn modelId="{50D1D735-0536-4BB5-B074-34DE636FED5D}" type="presOf" srcId="{132C0189-BA2B-43BF-977C-1EEF5C5C836F}" destId="{F7BBF719-D6BE-4675-9EE0-01416B8B1CB2}" srcOrd="0" destOrd="0" presId="urn:microsoft.com/office/officeart/2005/8/layout/orgChart1"/>
    <dgm:cxn modelId="{FCB32260-3ABC-4E50-BDAF-07217A709BDE}" type="presOf" srcId="{2E606552-E305-4E8F-9FDA-68949CAB510D}" destId="{D161F828-14F9-47EC-A9D1-BBFF6C23D004}" srcOrd="1" destOrd="0" presId="urn:microsoft.com/office/officeart/2005/8/layout/orgChart1"/>
    <dgm:cxn modelId="{C9BB8D62-5597-4355-B3FA-448719A68AA1}" type="presOf" srcId="{458CF35D-35FE-499D-A35C-A091B5726F86}" destId="{7C702CCA-F735-4F74-92D4-E3B814C94CD2}" srcOrd="0" destOrd="0" presId="urn:microsoft.com/office/officeart/2005/8/layout/orgChart1"/>
    <dgm:cxn modelId="{CCC79965-0289-4004-977D-53FAAA15AC69}" type="presOf" srcId="{677008F6-E89F-4295-9C0F-91C621570C97}" destId="{E8F7B2A2-D7C4-4D6A-A44D-D9FD7908CE86}" srcOrd="0" destOrd="0" presId="urn:microsoft.com/office/officeart/2005/8/layout/orgChart1"/>
    <dgm:cxn modelId="{1166F245-D6F8-4F73-972A-2E3D8B877C6D}" type="presOf" srcId="{2E606552-E305-4E8F-9FDA-68949CAB510D}" destId="{62C9B5FF-F959-4F03-998D-AAA3A13AAFC1}" srcOrd="0" destOrd="0" presId="urn:microsoft.com/office/officeart/2005/8/layout/orgChart1"/>
    <dgm:cxn modelId="{83E8B146-B63E-4177-915D-05B667126A5E}" type="presOf" srcId="{677008F6-E89F-4295-9C0F-91C621570C97}" destId="{D30035CE-164D-48CA-9AD4-9D143C13F086}" srcOrd="1" destOrd="0" presId="urn:microsoft.com/office/officeart/2005/8/layout/orgChart1"/>
    <dgm:cxn modelId="{F5CDE66A-B4FD-4A5A-A58A-93856D214146}" type="presOf" srcId="{3242090A-1B35-4515-882B-AF17E00E9FED}" destId="{C1728D27-A537-4575-BD2C-00C7DF1E5F14}" srcOrd="0" destOrd="0" presId="urn:microsoft.com/office/officeart/2005/8/layout/orgChart1"/>
    <dgm:cxn modelId="{E955C14B-122F-48DD-8760-A11830D7D705}" type="presOf" srcId="{794C61C3-6AD4-4AF3-96CC-026914A9A77C}" destId="{0FBB7831-9132-4A45-8449-7FD5C916EBD7}" srcOrd="0" destOrd="0" presId="urn:microsoft.com/office/officeart/2005/8/layout/orgChart1"/>
    <dgm:cxn modelId="{138BED6D-FEE3-4098-B614-1BC93A8F6187}" type="presOf" srcId="{57F1F8DF-E81F-40B8-A60F-3D9923D2C63B}" destId="{A187955A-5506-4887-9EA5-500655E7BBD9}" srcOrd="0" destOrd="0" presId="urn:microsoft.com/office/officeart/2005/8/layout/orgChart1"/>
    <dgm:cxn modelId="{5B2D955A-44BC-4771-B8C2-1963835BC0CC}" type="presOf" srcId="{3242090A-1B35-4515-882B-AF17E00E9FED}" destId="{E040AC18-58F1-4625-8335-228D124CD176}" srcOrd="1" destOrd="0" presId="urn:microsoft.com/office/officeart/2005/8/layout/orgChart1"/>
    <dgm:cxn modelId="{087A6089-ACD8-442C-B1F0-08F7F01970D4}" srcId="{E6DEEAC4-A4D8-4C9E-A66A-56943FD33297}" destId="{F806792D-1C26-4E90-AB60-5E9DFDE7280F}" srcOrd="0" destOrd="0" parTransId="{FEE55AE8-93F9-4F7E-A566-F4AD6CA149BA}" sibTransId="{671B9CD5-6282-4C89-ACC9-FD6B9A58BFE9}"/>
    <dgm:cxn modelId="{572CB299-4F2C-4140-BB03-8333A5870854}" srcId="{F806792D-1C26-4E90-AB60-5E9DFDE7280F}" destId="{132C0189-BA2B-43BF-977C-1EEF5C5C836F}" srcOrd="2" destOrd="0" parTransId="{794C61C3-6AD4-4AF3-96CC-026914A9A77C}" sibTransId="{B312D5AC-C9A6-4408-BE83-74177ACABBC6}"/>
    <dgm:cxn modelId="{ABC4069C-2AF6-4DA0-A5D1-23872CAE0EBC}" type="presOf" srcId="{132C0189-BA2B-43BF-977C-1EEF5C5C836F}" destId="{ACAB62E3-BD49-4C30-9D3C-81EEB9F193A4}" srcOrd="1" destOrd="0" presId="urn:microsoft.com/office/officeart/2005/8/layout/orgChart1"/>
    <dgm:cxn modelId="{3CD8EBA0-C934-4853-8A35-ABCBDFAC13E9}" type="presOf" srcId="{E6DEEAC4-A4D8-4C9E-A66A-56943FD33297}" destId="{653803D1-95D0-4244-BB26-C61FDD5A8953}" srcOrd="0" destOrd="0" presId="urn:microsoft.com/office/officeart/2005/8/layout/orgChart1"/>
    <dgm:cxn modelId="{1CEBA4A2-D173-474D-8308-AB8E2711AAA4}" type="presOf" srcId="{F806792D-1C26-4E90-AB60-5E9DFDE7280F}" destId="{23A97CDD-F7F9-4DE1-9F8D-1FD80123F759}" srcOrd="1" destOrd="0" presId="urn:microsoft.com/office/officeart/2005/8/layout/orgChart1"/>
    <dgm:cxn modelId="{26AD8AA7-AD02-4CB6-8A9F-B611F3C98F61}" type="presOf" srcId="{50CE64F8-FD42-4474-B27E-E14BF62E5931}" destId="{BA17B90C-F970-40E9-8BF1-0880404BE616}" srcOrd="0" destOrd="0" presId="urn:microsoft.com/office/officeart/2005/8/layout/orgChart1"/>
    <dgm:cxn modelId="{15D310B0-A6CB-47FC-B131-E8D9B9C1E5A4}" type="presOf" srcId="{D50A9F20-CF94-41C7-B8D0-6C54DA103DCA}" destId="{D5509E29-CA3E-4EC3-ADB6-094E6BB4D61E}" srcOrd="1" destOrd="0" presId="urn:microsoft.com/office/officeart/2005/8/layout/orgChart1"/>
    <dgm:cxn modelId="{D0176BC0-DED1-4259-AE44-D8C8AFC12EDF}" type="presOf" srcId="{D76126F1-17E5-4388-B59C-0FB8A1A1ACDD}" destId="{11A99EFF-F76B-459B-A964-A0C875ABD397}" srcOrd="0" destOrd="0" presId="urn:microsoft.com/office/officeart/2005/8/layout/orgChart1"/>
    <dgm:cxn modelId="{DBF434C9-7F03-4ABA-AE2B-970B3C83ECEB}" type="presOf" srcId="{810F98A2-2EB5-4D74-A063-2F65826F8F3B}" destId="{75BAA0B7-FF37-4616-931E-3A5C59284853}" srcOrd="0" destOrd="0" presId="urn:microsoft.com/office/officeart/2005/8/layout/orgChart1"/>
    <dgm:cxn modelId="{CE3FDFCD-9798-47DA-BC32-FAFAF301E0F6}" type="presOf" srcId="{57F1F8DF-E81F-40B8-A60F-3D9923D2C63B}" destId="{FCE04D8F-24E9-4B16-ACA8-50A9C44A5974}" srcOrd="1" destOrd="0" presId="urn:microsoft.com/office/officeart/2005/8/layout/orgChart1"/>
    <dgm:cxn modelId="{453AE1CD-79A7-4A94-AEB2-ABBAD3C8452F}" type="presOf" srcId="{6E418AB3-7428-41B0-A05D-0F4C42539855}" destId="{5BF799FA-5C0F-43DD-9317-7B335E63FFA7}" srcOrd="0" destOrd="0" presId="urn:microsoft.com/office/officeart/2005/8/layout/orgChart1"/>
    <dgm:cxn modelId="{8AA90CF1-A207-48F5-88CC-E2BAAA297CC4}" srcId="{F806792D-1C26-4E90-AB60-5E9DFDE7280F}" destId="{57F1F8DF-E81F-40B8-A60F-3D9923D2C63B}" srcOrd="0" destOrd="0" parTransId="{50CE64F8-FD42-4474-B27E-E14BF62E5931}" sibTransId="{D1B163D3-728C-43FB-BEA7-446DF914E598}"/>
    <dgm:cxn modelId="{BADD18F7-5ACA-479B-87E5-1432A3D5A6E7}" srcId="{2E606552-E305-4E8F-9FDA-68949CAB510D}" destId="{677008F6-E89F-4295-9C0F-91C621570C97}" srcOrd="0" destOrd="0" parTransId="{D76126F1-17E5-4388-B59C-0FB8A1A1ACDD}" sibTransId="{557AFBE5-6281-4D8C-A74A-9FBC547F1C3A}"/>
    <dgm:cxn modelId="{A1DC0AFB-E173-4021-9062-C04B08BDD345}" srcId="{2E606552-E305-4E8F-9FDA-68949CAB510D}" destId="{D50A9F20-CF94-41C7-B8D0-6C54DA103DCA}" srcOrd="1" destOrd="0" parTransId="{6E418AB3-7428-41B0-A05D-0F4C42539855}" sibTransId="{165A6CCD-80B7-486A-909C-9A282C746E89}"/>
    <dgm:cxn modelId="{C99492FE-DCA8-4AE4-82A8-E8B39292DF97}" type="presOf" srcId="{458CF35D-35FE-499D-A35C-A091B5726F86}" destId="{85D0A129-CFFA-4392-AA00-B98BD41ABA84}" srcOrd="1" destOrd="0" presId="urn:microsoft.com/office/officeart/2005/8/layout/orgChart1"/>
    <dgm:cxn modelId="{F2C7E4FF-6F78-42A0-9DA7-AE5E4678168E}" type="presOf" srcId="{F806792D-1C26-4E90-AB60-5E9DFDE7280F}" destId="{8F1F76E4-5F37-48B7-BBE0-D62E875A6011}" srcOrd="0" destOrd="0" presId="urn:microsoft.com/office/officeart/2005/8/layout/orgChart1"/>
    <dgm:cxn modelId="{CD3D8D3B-AB06-4AF8-9B8E-EDD86B4AAD7C}" type="presParOf" srcId="{653803D1-95D0-4244-BB26-C61FDD5A8953}" destId="{AB97ECC5-08CE-4708-94EF-5307C1F79465}" srcOrd="0" destOrd="0" presId="urn:microsoft.com/office/officeart/2005/8/layout/orgChart1"/>
    <dgm:cxn modelId="{B012A9DB-7C46-4C63-9403-A33B9F05B92E}" type="presParOf" srcId="{AB97ECC5-08CE-4708-94EF-5307C1F79465}" destId="{562DA80A-9097-4B4F-B058-EF5089D5927C}" srcOrd="0" destOrd="0" presId="urn:microsoft.com/office/officeart/2005/8/layout/orgChart1"/>
    <dgm:cxn modelId="{84A052D3-05EC-46CE-9724-4B67D595200B}" type="presParOf" srcId="{562DA80A-9097-4B4F-B058-EF5089D5927C}" destId="{8F1F76E4-5F37-48B7-BBE0-D62E875A6011}" srcOrd="0" destOrd="0" presId="urn:microsoft.com/office/officeart/2005/8/layout/orgChart1"/>
    <dgm:cxn modelId="{13C959DF-521D-4070-931F-C91421521D41}" type="presParOf" srcId="{562DA80A-9097-4B4F-B058-EF5089D5927C}" destId="{23A97CDD-F7F9-4DE1-9F8D-1FD80123F759}" srcOrd="1" destOrd="0" presId="urn:microsoft.com/office/officeart/2005/8/layout/orgChart1"/>
    <dgm:cxn modelId="{73C6B740-FE0E-4DCF-9E7E-4105AC47B3CD}" type="presParOf" srcId="{AB97ECC5-08CE-4708-94EF-5307C1F79465}" destId="{BCD9B83C-7553-4D91-A7BE-6D378A59B7FE}" srcOrd="1" destOrd="0" presId="urn:microsoft.com/office/officeart/2005/8/layout/orgChart1"/>
    <dgm:cxn modelId="{2AB5015E-1795-41D4-AF1A-F5261B3E7703}" type="presParOf" srcId="{BCD9B83C-7553-4D91-A7BE-6D378A59B7FE}" destId="{BA17B90C-F970-40E9-8BF1-0880404BE616}" srcOrd="0" destOrd="0" presId="urn:microsoft.com/office/officeart/2005/8/layout/orgChart1"/>
    <dgm:cxn modelId="{DEF0579A-4110-465B-9ADB-F46DAD3CACCC}" type="presParOf" srcId="{BCD9B83C-7553-4D91-A7BE-6D378A59B7FE}" destId="{A51961F5-8591-423A-A194-A3283DCF2380}" srcOrd="1" destOrd="0" presId="urn:microsoft.com/office/officeart/2005/8/layout/orgChart1"/>
    <dgm:cxn modelId="{A691F785-63E1-4518-BE64-5811765B105B}" type="presParOf" srcId="{A51961F5-8591-423A-A194-A3283DCF2380}" destId="{7E617E0D-133C-4BE7-AC5F-CE4985BFAB01}" srcOrd="0" destOrd="0" presId="urn:microsoft.com/office/officeart/2005/8/layout/orgChart1"/>
    <dgm:cxn modelId="{C9A9B625-D50D-4443-9CEB-59292A71BF88}" type="presParOf" srcId="{7E617E0D-133C-4BE7-AC5F-CE4985BFAB01}" destId="{A187955A-5506-4887-9EA5-500655E7BBD9}" srcOrd="0" destOrd="0" presId="urn:microsoft.com/office/officeart/2005/8/layout/orgChart1"/>
    <dgm:cxn modelId="{4D7E3B9B-09E4-484B-8F38-B90D05EF78BE}" type="presParOf" srcId="{7E617E0D-133C-4BE7-AC5F-CE4985BFAB01}" destId="{FCE04D8F-24E9-4B16-ACA8-50A9C44A5974}" srcOrd="1" destOrd="0" presId="urn:microsoft.com/office/officeart/2005/8/layout/orgChart1"/>
    <dgm:cxn modelId="{4E4A2A1B-D1FC-477D-8101-AE0C1F82E2C3}" type="presParOf" srcId="{A51961F5-8591-423A-A194-A3283DCF2380}" destId="{93B351CB-8D00-47BA-BE7B-4B55D898EBD4}" srcOrd="1" destOrd="0" presId="urn:microsoft.com/office/officeart/2005/8/layout/orgChart1"/>
    <dgm:cxn modelId="{83B3DA0B-8469-493F-9BC7-B4C2DC83C38B}" type="presParOf" srcId="{93B351CB-8D00-47BA-BE7B-4B55D898EBD4}" destId="{75BAA0B7-FF37-4616-931E-3A5C59284853}" srcOrd="0" destOrd="0" presId="urn:microsoft.com/office/officeart/2005/8/layout/orgChart1"/>
    <dgm:cxn modelId="{9AC40DAD-222A-4A3F-86D8-83D86CC0C5A1}" type="presParOf" srcId="{93B351CB-8D00-47BA-BE7B-4B55D898EBD4}" destId="{7BA4881C-ADA4-48F7-ADA6-EDAFCB9C6B40}" srcOrd="1" destOrd="0" presId="urn:microsoft.com/office/officeart/2005/8/layout/orgChart1"/>
    <dgm:cxn modelId="{0B7FB769-DDBF-4583-9D2A-4568F6388448}" type="presParOf" srcId="{7BA4881C-ADA4-48F7-ADA6-EDAFCB9C6B40}" destId="{A32A0626-B8E5-45C9-AFFF-FDF09716E491}" srcOrd="0" destOrd="0" presId="urn:microsoft.com/office/officeart/2005/8/layout/orgChart1"/>
    <dgm:cxn modelId="{9E28B561-E3D4-4567-9BC3-E96FF0453C6C}" type="presParOf" srcId="{A32A0626-B8E5-45C9-AFFF-FDF09716E491}" destId="{7C702CCA-F735-4F74-92D4-E3B814C94CD2}" srcOrd="0" destOrd="0" presId="urn:microsoft.com/office/officeart/2005/8/layout/orgChart1"/>
    <dgm:cxn modelId="{10029083-D2F1-45E6-8604-2F694652643F}" type="presParOf" srcId="{A32A0626-B8E5-45C9-AFFF-FDF09716E491}" destId="{85D0A129-CFFA-4392-AA00-B98BD41ABA84}" srcOrd="1" destOrd="0" presId="urn:microsoft.com/office/officeart/2005/8/layout/orgChart1"/>
    <dgm:cxn modelId="{7F87FB90-BC91-4BEB-A89C-027385E7CCE0}" type="presParOf" srcId="{7BA4881C-ADA4-48F7-ADA6-EDAFCB9C6B40}" destId="{3720D7CD-3D50-4A06-95C5-B8D1E22AFD8C}" srcOrd="1" destOrd="0" presId="urn:microsoft.com/office/officeart/2005/8/layout/orgChart1"/>
    <dgm:cxn modelId="{46ED8478-25F1-4D41-99C8-219BF9CA4D48}" type="presParOf" srcId="{7BA4881C-ADA4-48F7-ADA6-EDAFCB9C6B40}" destId="{582512C6-23F2-4AA1-A9E3-61CB14FDBF1F}" srcOrd="2" destOrd="0" presId="urn:microsoft.com/office/officeart/2005/8/layout/orgChart1"/>
    <dgm:cxn modelId="{E945BEF3-763D-4AF1-8913-3705177BD9FC}" type="presParOf" srcId="{93B351CB-8D00-47BA-BE7B-4B55D898EBD4}" destId="{38977906-CE3B-48EC-9A81-E52BF7352CF3}" srcOrd="2" destOrd="0" presId="urn:microsoft.com/office/officeart/2005/8/layout/orgChart1"/>
    <dgm:cxn modelId="{8C9B03DB-18D7-4730-88DE-A0350CCBB158}" type="presParOf" srcId="{93B351CB-8D00-47BA-BE7B-4B55D898EBD4}" destId="{B0ADE3B8-EA58-43A0-8FD6-880019F3418C}" srcOrd="3" destOrd="0" presId="urn:microsoft.com/office/officeart/2005/8/layout/orgChart1"/>
    <dgm:cxn modelId="{720FF324-5456-4160-930C-165D60920070}" type="presParOf" srcId="{B0ADE3B8-EA58-43A0-8FD6-880019F3418C}" destId="{A76F4C1F-0521-45D9-8A29-1D71FFEF05B6}" srcOrd="0" destOrd="0" presId="urn:microsoft.com/office/officeart/2005/8/layout/orgChart1"/>
    <dgm:cxn modelId="{ABBE7107-1282-426C-8FA9-241CA2871EBC}" type="presParOf" srcId="{A76F4C1F-0521-45D9-8A29-1D71FFEF05B6}" destId="{C1728D27-A537-4575-BD2C-00C7DF1E5F14}" srcOrd="0" destOrd="0" presId="urn:microsoft.com/office/officeart/2005/8/layout/orgChart1"/>
    <dgm:cxn modelId="{028A05B4-E8E3-4E4E-BB93-DB02EE8830B3}" type="presParOf" srcId="{A76F4C1F-0521-45D9-8A29-1D71FFEF05B6}" destId="{E040AC18-58F1-4625-8335-228D124CD176}" srcOrd="1" destOrd="0" presId="urn:microsoft.com/office/officeart/2005/8/layout/orgChart1"/>
    <dgm:cxn modelId="{A7199CDC-B7A6-4FF4-A20E-4168B12CDFCA}" type="presParOf" srcId="{B0ADE3B8-EA58-43A0-8FD6-880019F3418C}" destId="{1C38F83D-ED59-4E75-B298-71E2FDECEFA0}" srcOrd="1" destOrd="0" presId="urn:microsoft.com/office/officeart/2005/8/layout/orgChart1"/>
    <dgm:cxn modelId="{DE49035E-B88E-4618-9E94-124D8FAA9C43}" type="presParOf" srcId="{B0ADE3B8-EA58-43A0-8FD6-880019F3418C}" destId="{2EFE6176-0413-42D8-BF6E-14F630ABB90D}" srcOrd="2" destOrd="0" presId="urn:microsoft.com/office/officeart/2005/8/layout/orgChart1"/>
    <dgm:cxn modelId="{1732A883-C7C4-4BB8-86D1-09C6D6F443FE}" type="presParOf" srcId="{A51961F5-8591-423A-A194-A3283DCF2380}" destId="{8EB95719-DEDE-46D0-A282-E916C41D87DB}" srcOrd="2" destOrd="0" presId="urn:microsoft.com/office/officeart/2005/8/layout/orgChart1"/>
    <dgm:cxn modelId="{3486A321-4C91-43F7-88D0-A8B05AD8C055}" type="presParOf" srcId="{BCD9B83C-7553-4D91-A7BE-6D378A59B7FE}" destId="{3BFC6947-89EA-4E7A-854C-A2074430D09F}" srcOrd="2" destOrd="0" presId="urn:microsoft.com/office/officeart/2005/8/layout/orgChart1"/>
    <dgm:cxn modelId="{948F3375-F027-49F0-B9AD-E21A15EBAD9A}" type="presParOf" srcId="{BCD9B83C-7553-4D91-A7BE-6D378A59B7FE}" destId="{33D9BBB0-C2B2-427D-AE22-6FA5D304D5C6}" srcOrd="3" destOrd="0" presId="urn:microsoft.com/office/officeart/2005/8/layout/orgChart1"/>
    <dgm:cxn modelId="{2B166A01-D7F7-46CC-8DD9-09A7C3A098B9}" type="presParOf" srcId="{33D9BBB0-C2B2-427D-AE22-6FA5D304D5C6}" destId="{F008C34E-5457-42D4-BB24-93B8848720CE}" srcOrd="0" destOrd="0" presId="urn:microsoft.com/office/officeart/2005/8/layout/orgChart1"/>
    <dgm:cxn modelId="{70F32445-7372-4AB2-8A45-8CC1BB7C8903}" type="presParOf" srcId="{F008C34E-5457-42D4-BB24-93B8848720CE}" destId="{62C9B5FF-F959-4F03-998D-AAA3A13AAFC1}" srcOrd="0" destOrd="0" presId="urn:microsoft.com/office/officeart/2005/8/layout/orgChart1"/>
    <dgm:cxn modelId="{096B1E40-E7D8-43F2-8DD2-E5BAA3CF9D0D}" type="presParOf" srcId="{F008C34E-5457-42D4-BB24-93B8848720CE}" destId="{D161F828-14F9-47EC-A9D1-BBFF6C23D004}" srcOrd="1" destOrd="0" presId="urn:microsoft.com/office/officeart/2005/8/layout/orgChart1"/>
    <dgm:cxn modelId="{D122749C-F966-4E22-89FC-553FAF7FDD6F}" type="presParOf" srcId="{33D9BBB0-C2B2-427D-AE22-6FA5D304D5C6}" destId="{B6F2E9FA-3D03-4D36-8B61-3385EEF427B8}" srcOrd="1" destOrd="0" presId="urn:microsoft.com/office/officeart/2005/8/layout/orgChart1"/>
    <dgm:cxn modelId="{677F6E61-FA08-4BF1-BCCA-DFB6852F49BB}" type="presParOf" srcId="{B6F2E9FA-3D03-4D36-8B61-3385EEF427B8}" destId="{11A99EFF-F76B-459B-A964-A0C875ABD397}" srcOrd="0" destOrd="0" presId="urn:microsoft.com/office/officeart/2005/8/layout/orgChart1"/>
    <dgm:cxn modelId="{0B26C4D1-1FC2-4DFC-BD26-56AC2FD88ACA}" type="presParOf" srcId="{B6F2E9FA-3D03-4D36-8B61-3385EEF427B8}" destId="{05833DC5-A348-4F3D-AF2A-59BDE75E0341}" srcOrd="1" destOrd="0" presId="urn:microsoft.com/office/officeart/2005/8/layout/orgChart1"/>
    <dgm:cxn modelId="{65D78D96-8835-4F06-B19A-AA3E6D6940DE}" type="presParOf" srcId="{05833DC5-A348-4F3D-AF2A-59BDE75E0341}" destId="{C1079531-A221-4BFE-8FDB-8514F9EE69C1}" srcOrd="0" destOrd="0" presId="urn:microsoft.com/office/officeart/2005/8/layout/orgChart1"/>
    <dgm:cxn modelId="{F834B5D9-54AD-4476-89C5-7BEC7404039B}" type="presParOf" srcId="{C1079531-A221-4BFE-8FDB-8514F9EE69C1}" destId="{E8F7B2A2-D7C4-4D6A-A44D-D9FD7908CE86}" srcOrd="0" destOrd="0" presId="urn:microsoft.com/office/officeart/2005/8/layout/orgChart1"/>
    <dgm:cxn modelId="{ACE0390C-700B-4706-9A7B-C97A36CF9ECD}" type="presParOf" srcId="{C1079531-A221-4BFE-8FDB-8514F9EE69C1}" destId="{D30035CE-164D-48CA-9AD4-9D143C13F086}" srcOrd="1" destOrd="0" presId="urn:microsoft.com/office/officeart/2005/8/layout/orgChart1"/>
    <dgm:cxn modelId="{3A4FF2FE-025F-4153-936D-96BDF2C56CE9}" type="presParOf" srcId="{05833DC5-A348-4F3D-AF2A-59BDE75E0341}" destId="{078DB44C-A4F8-4D1F-B2C6-5F54734A25C7}" srcOrd="1" destOrd="0" presId="urn:microsoft.com/office/officeart/2005/8/layout/orgChart1"/>
    <dgm:cxn modelId="{6D944F18-0066-4557-B756-E1D5CB373AD8}" type="presParOf" srcId="{05833DC5-A348-4F3D-AF2A-59BDE75E0341}" destId="{630AC2EF-8EA8-4893-8F7E-D31913F3D702}" srcOrd="2" destOrd="0" presId="urn:microsoft.com/office/officeart/2005/8/layout/orgChart1"/>
    <dgm:cxn modelId="{052A79AC-BB31-4707-B141-7AB39548EFC0}" type="presParOf" srcId="{B6F2E9FA-3D03-4D36-8B61-3385EEF427B8}" destId="{5BF799FA-5C0F-43DD-9317-7B335E63FFA7}" srcOrd="2" destOrd="0" presId="urn:microsoft.com/office/officeart/2005/8/layout/orgChart1"/>
    <dgm:cxn modelId="{86AD9EF6-F805-4F12-975D-56F566EAA5BC}" type="presParOf" srcId="{B6F2E9FA-3D03-4D36-8B61-3385EEF427B8}" destId="{0FC20A6B-0815-44AD-A291-0A3C0DC70917}" srcOrd="3" destOrd="0" presId="urn:microsoft.com/office/officeart/2005/8/layout/orgChart1"/>
    <dgm:cxn modelId="{BE731700-2830-4375-BBFA-27031A90B6F2}" type="presParOf" srcId="{0FC20A6B-0815-44AD-A291-0A3C0DC70917}" destId="{6D3B8ADE-9B54-43CC-A06F-044FEAC3149F}" srcOrd="0" destOrd="0" presId="urn:microsoft.com/office/officeart/2005/8/layout/orgChart1"/>
    <dgm:cxn modelId="{8136716E-78E0-41A0-895E-7F0025321766}" type="presParOf" srcId="{6D3B8ADE-9B54-43CC-A06F-044FEAC3149F}" destId="{16DE9D55-3BD2-40BE-A9A4-17382F25D87A}" srcOrd="0" destOrd="0" presId="urn:microsoft.com/office/officeart/2005/8/layout/orgChart1"/>
    <dgm:cxn modelId="{58F5745F-B7C6-4C75-A1E0-11DBA0DD8493}" type="presParOf" srcId="{6D3B8ADE-9B54-43CC-A06F-044FEAC3149F}" destId="{D5509E29-CA3E-4EC3-ADB6-094E6BB4D61E}" srcOrd="1" destOrd="0" presId="urn:microsoft.com/office/officeart/2005/8/layout/orgChart1"/>
    <dgm:cxn modelId="{2687541E-5828-4246-9746-82800C32D009}" type="presParOf" srcId="{0FC20A6B-0815-44AD-A291-0A3C0DC70917}" destId="{EB88A32E-B2AD-4664-888E-EF4C894A1500}" srcOrd="1" destOrd="0" presId="urn:microsoft.com/office/officeart/2005/8/layout/orgChart1"/>
    <dgm:cxn modelId="{C6BE2ECD-CEBC-4ACD-BB22-1AC9EFFA3827}" type="presParOf" srcId="{0FC20A6B-0815-44AD-A291-0A3C0DC70917}" destId="{CF420EE2-8D10-40D4-9D95-CA33DCAD9ECC}" srcOrd="2" destOrd="0" presId="urn:microsoft.com/office/officeart/2005/8/layout/orgChart1"/>
    <dgm:cxn modelId="{01560BA5-23C0-4AB4-B5E8-EF64614BAB74}" type="presParOf" srcId="{33D9BBB0-C2B2-427D-AE22-6FA5D304D5C6}" destId="{6A3600BC-F2CB-4AA3-804D-76EBD910ADBF}" srcOrd="2" destOrd="0" presId="urn:microsoft.com/office/officeart/2005/8/layout/orgChart1"/>
    <dgm:cxn modelId="{EC3CDAA5-CB93-477B-B0AD-04B46AEB1FE6}" type="presParOf" srcId="{BCD9B83C-7553-4D91-A7BE-6D378A59B7FE}" destId="{0FBB7831-9132-4A45-8449-7FD5C916EBD7}" srcOrd="4" destOrd="0" presId="urn:microsoft.com/office/officeart/2005/8/layout/orgChart1"/>
    <dgm:cxn modelId="{E7B9F4AE-21D4-4C32-A2FD-1FCD7E6E8029}" type="presParOf" srcId="{BCD9B83C-7553-4D91-A7BE-6D378A59B7FE}" destId="{E3559F58-81B6-4EF0-9615-52113C91FFE2}" srcOrd="5" destOrd="0" presId="urn:microsoft.com/office/officeart/2005/8/layout/orgChart1"/>
    <dgm:cxn modelId="{373C45F7-CDB2-4224-AC29-A8AAEA7D626F}" type="presParOf" srcId="{E3559F58-81B6-4EF0-9615-52113C91FFE2}" destId="{26CBB713-E805-4901-980F-34BE503DCF45}" srcOrd="0" destOrd="0" presId="urn:microsoft.com/office/officeart/2005/8/layout/orgChart1"/>
    <dgm:cxn modelId="{BD9E4057-C84B-417A-A80F-29A5E41D31A8}" type="presParOf" srcId="{26CBB713-E805-4901-980F-34BE503DCF45}" destId="{F7BBF719-D6BE-4675-9EE0-01416B8B1CB2}" srcOrd="0" destOrd="0" presId="urn:microsoft.com/office/officeart/2005/8/layout/orgChart1"/>
    <dgm:cxn modelId="{D800D10D-85A3-4D27-A4E0-8E2CFE773F72}" type="presParOf" srcId="{26CBB713-E805-4901-980F-34BE503DCF45}" destId="{ACAB62E3-BD49-4C30-9D3C-81EEB9F193A4}" srcOrd="1" destOrd="0" presId="urn:microsoft.com/office/officeart/2005/8/layout/orgChart1"/>
    <dgm:cxn modelId="{A99185FD-7E55-4D2E-A11A-DB2B5EE3EB19}" type="presParOf" srcId="{E3559F58-81B6-4EF0-9615-52113C91FFE2}" destId="{2621C2F1-8B7D-4928-8380-6B1D2AD0FC78}" srcOrd="1" destOrd="0" presId="urn:microsoft.com/office/officeart/2005/8/layout/orgChart1"/>
    <dgm:cxn modelId="{35940D02-FD04-41C2-8E23-54949D3CCEEF}" type="presParOf" srcId="{E3559F58-81B6-4EF0-9615-52113C91FFE2}" destId="{46DB40E7-F8AC-465D-8390-999034D8191F}" srcOrd="2" destOrd="0" presId="urn:microsoft.com/office/officeart/2005/8/layout/orgChart1"/>
    <dgm:cxn modelId="{9C6B3819-41F2-469B-BCA2-A392235F1246}" type="presParOf" srcId="{AB97ECC5-08CE-4708-94EF-5307C1F79465}" destId="{2562D497-956D-4EF5-9DBE-479D3321F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DEEAC4-A4D8-4C9E-A66A-56943FD3329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806792D-1C26-4E90-AB60-5E9DFDE7280F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gm:t>
    </dgm:pt>
    <dgm:pt modelId="{FEE55AE8-93F9-4F7E-A566-F4AD6CA149BA}" type="parTrans" cxnId="{087A6089-ACD8-442C-B1F0-08F7F01970D4}">
      <dgm:prSet/>
      <dgm:spPr/>
      <dgm:t>
        <a:bodyPr/>
        <a:lstStyle/>
        <a:p>
          <a:endParaRPr lang="en-US"/>
        </a:p>
      </dgm:t>
    </dgm:pt>
    <dgm:pt modelId="{671B9CD5-6282-4C89-ACC9-FD6B9A58BFE9}" type="sibTrans" cxnId="{087A6089-ACD8-442C-B1F0-08F7F01970D4}">
      <dgm:prSet/>
      <dgm:spPr/>
      <dgm:t>
        <a:bodyPr/>
        <a:lstStyle/>
        <a:p>
          <a:endParaRPr lang="en-US"/>
        </a:p>
      </dgm:t>
    </dgm:pt>
    <dgm:pt modelId="{57F1F8DF-E81F-40B8-A60F-3D9923D2C63B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gm:t>
    </dgm:pt>
    <dgm:pt modelId="{50CE64F8-FD42-4474-B27E-E14BF62E5931}" type="parTrans" cxnId="{8AA90CF1-A207-48F5-88CC-E2BAAA297CC4}">
      <dgm:prSet/>
      <dgm:spPr/>
      <dgm:t>
        <a:bodyPr/>
        <a:lstStyle/>
        <a:p>
          <a:endParaRPr lang="en-US"/>
        </a:p>
      </dgm:t>
    </dgm:pt>
    <dgm:pt modelId="{D1B163D3-728C-43FB-BEA7-446DF914E598}" type="sibTrans" cxnId="{8AA90CF1-A207-48F5-88CC-E2BAAA297CC4}">
      <dgm:prSet/>
      <dgm:spPr/>
      <dgm:t>
        <a:bodyPr/>
        <a:lstStyle/>
        <a:p>
          <a:endParaRPr lang="en-US"/>
        </a:p>
      </dgm:t>
    </dgm:pt>
    <dgm:pt modelId="{458CF35D-35FE-499D-A35C-A091B5726F86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gm:t>
    </dgm:pt>
    <dgm:pt modelId="{810F98A2-2EB5-4D74-A063-2F65826F8F3B}" type="parTrans" cxnId="{9A634014-B1D1-4882-9CAF-0FD01E72CF20}">
      <dgm:prSet/>
      <dgm:spPr/>
      <dgm:t>
        <a:bodyPr/>
        <a:lstStyle/>
        <a:p>
          <a:endParaRPr lang="en-US"/>
        </a:p>
      </dgm:t>
    </dgm:pt>
    <dgm:pt modelId="{D8E04CE2-E87D-4064-B638-DCE9F0FFDC42}" type="sibTrans" cxnId="{9A634014-B1D1-4882-9CAF-0FD01E72CF20}">
      <dgm:prSet/>
      <dgm:spPr/>
      <dgm:t>
        <a:bodyPr/>
        <a:lstStyle/>
        <a:p>
          <a:endParaRPr lang="en-US"/>
        </a:p>
      </dgm:t>
    </dgm:pt>
    <dgm:pt modelId="{3242090A-1B35-4515-882B-AF17E00E9FE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gm:t>
    </dgm:pt>
    <dgm:pt modelId="{7AAD2140-EF31-4E6D-9786-F01B2A791598}" type="parTrans" cxnId="{772C3C2F-780B-4328-99FC-819E5CA22B33}">
      <dgm:prSet/>
      <dgm:spPr/>
      <dgm:t>
        <a:bodyPr/>
        <a:lstStyle/>
        <a:p>
          <a:endParaRPr lang="en-US"/>
        </a:p>
      </dgm:t>
    </dgm:pt>
    <dgm:pt modelId="{234B0E1B-4250-461A-B02B-95AE50AEB8E6}" type="sibTrans" cxnId="{772C3C2F-780B-4328-99FC-819E5CA22B33}">
      <dgm:prSet/>
      <dgm:spPr/>
      <dgm:t>
        <a:bodyPr/>
        <a:lstStyle/>
        <a:p>
          <a:endParaRPr lang="en-US"/>
        </a:p>
      </dgm:t>
    </dgm:pt>
    <dgm:pt modelId="{2E606552-E305-4E8F-9FDA-68949CAB510D}">
      <dgm:prSet/>
      <dgm:spPr>
        <a:solidFill>
          <a:srgbClr val="FF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gm:t>
    </dgm:pt>
    <dgm:pt modelId="{F31AF487-B3EB-4F85-97CD-DEC5001368B7}" type="parTrans" cxnId="{AE24B12A-31E1-4B1F-AE55-8B48397FE430}">
      <dgm:prSet/>
      <dgm:spPr/>
      <dgm:t>
        <a:bodyPr/>
        <a:lstStyle/>
        <a:p>
          <a:endParaRPr lang="en-US"/>
        </a:p>
      </dgm:t>
    </dgm:pt>
    <dgm:pt modelId="{B9D70861-EBC1-42A9-82C3-EC4C9082805A}" type="sibTrans" cxnId="{AE24B12A-31E1-4B1F-AE55-8B48397FE430}">
      <dgm:prSet/>
      <dgm:spPr/>
      <dgm:t>
        <a:bodyPr/>
        <a:lstStyle/>
        <a:p>
          <a:endParaRPr lang="en-US"/>
        </a:p>
      </dgm:t>
    </dgm:pt>
    <dgm:pt modelId="{677008F6-E89F-4295-9C0F-91C621570C97}">
      <dgm:prSet/>
      <dgm:spPr>
        <a:solidFill>
          <a:srgbClr val="99FF9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gm:t>
    </dgm:pt>
    <dgm:pt modelId="{D76126F1-17E5-4388-B59C-0FB8A1A1ACDD}" type="parTrans" cxnId="{BADD18F7-5ACA-479B-87E5-1432A3D5A6E7}">
      <dgm:prSet/>
      <dgm:spPr/>
      <dgm:t>
        <a:bodyPr/>
        <a:lstStyle/>
        <a:p>
          <a:endParaRPr lang="en-US"/>
        </a:p>
      </dgm:t>
    </dgm:pt>
    <dgm:pt modelId="{557AFBE5-6281-4D8C-A74A-9FBC547F1C3A}" type="sibTrans" cxnId="{BADD18F7-5ACA-479B-87E5-1432A3D5A6E7}">
      <dgm:prSet/>
      <dgm:spPr/>
      <dgm:t>
        <a:bodyPr/>
        <a:lstStyle/>
        <a:p>
          <a:endParaRPr lang="en-US"/>
        </a:p>
      </dgm:t>
    </dgm:pt>
    <dgm:pt modelId="{D50A9F20-CF94-41C7-B8D0-6C54DA103DCA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gm:t>
    </dgm:pt>
    <dgm:pt modelId="{6E418AB3-7428-41B0-A05D-0F4C42539855}" type="parTrans" cxnId="{A1DC0AFB-E173-4021-9062-C04B08BDD345}">
      <dgm:prSet/>
      <dgm:spPr/>
      <dgm:t>
        <a:bodyPr/>
        <a:lstStyle/>
        <a:p>
          <a:endParaRPr lang="en-US"/>
        </a:p>
      </dgm:t>
    </dgm:pt>
    <dgm:pt modelId="{165A6CCD-80B7-486A-909C-9A282C746E89}" type="sibTrans" cxnId="{A1DC0AFB-E173-4021-9062-C04B08BDD345}">
      <dgm:prSet/>
      <dgm:spPr/>
      <dgm:t>
        <a:bodyPr/>
        <a:lstStyle/>
        <a:p>
          <a:endParaRPr lang="en-US"/>
        </a:p>
      </dgm:t>
    </dgm:pt>
    <dgm:pt modelId="{132C0189-BA2B-43BF-977C-1EEF5C5C836F}">
      <dgm:prSet/>
      <dgm:spPr>
        <a:solidFill>
          <a:srgbClr val="99CC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gm:t>
    </dgm:pt>
    <dgm:pt modelId="{794C61C3-6AD4-4AF3-96CC-026914A9A77C}" type="parTrans" cxnId="{572CB299-4F2C-4140-BB03-8333A5870854}">
      <dgm:prSet/>
      <dgm:spPr/>
      <dgm:t>
        <a:bodyPr/>
        <a:lstStyle/>
        <a:p>
          <a:endParaRPr lang="en-US"/>
        </a:p>
      </dgm:t>
    </dgm:pt>
    <dgm:pt modelId="{B312D5AC-C9A6-4408-BE83-74177ACABBC6}" type="sibTrans" cxnId="{572CB299-4F2C-4140-BB03-8333A5870854}">
      <dgm:prSet/>
      <dgm:spPr/>
      <dgm:t>
        <a:bodyPr/>
        <a:lstStyle/>
        <a:p>
          <a:endParaRPr lang="en-US"/>
        </a:p>
      </dgm:t>
    </dgm:pt>
    <dgm:pt modelId="{653803D1-95D0-4244-BB26-C61FDD5A8953}" type="pres">
      <dgm:prSet presAssocID="{E6DEEAC4-A4D8-4C9E-A66A-56943FD332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B97ECC5-08CE-4708-94EF-5307C1F79465}" type="pres">
      <dgm:prSet presAssocID="{F806792D-1C26-4E90-AB60-5E9DFDE7280F}" presName="hierRoot1" presStyleCnt="0">
        <dgm:presLayoutVars>
          <dgm:hierBranch/>
        </dgm:presLayoutVars>
      </dgm:prSet>
      <dgm:spPr/>
    </dgm:pt>
    <dgm:pt modelId="{562DA80A-9097-4B4F-B058-EF5089D5927C}" type="pres">
      <dgm:prSet presAssocID="{F806792D-1C26-4E90-AB60-5E9DFDE7280F}" presName="rootComposite1" presStyleCnt="0"/>
      <dgm:spPr/>
    </dgm:pt>
    <dgm:pt modelId="{8F1F76E4-5F37-48B7-BBE0-D62E875A6011}" type="pres">
      <dgm:prSet presAssocID="{F806792D-1C26-4E90-AB60-5E9DFDE7280F}" presName="rootText1" presStyleLbl="node0" presStyleIdx="0" presStyleCnt="1" custScaleX="114263">
        <dgm:presLayoutVars>
          <dgm:chPref val="3"/>
        </dgm:presLayoutVars>
      </dgm:prSet>
      <dgm:spPr/>
    </dgm:pt>
    <dgm:pt modelId="{23A97CDD-F7F9-4DE1-9F8D-1FD80123F759}" type="pres">
      <dgm:prSet presAssocID="{F806792D-1C26-4E90-AB60-5E9DFDE7280F}" presName="rootConnector1" presStyleLbl="node1" presStyleIdx="0" presStyleCnt="0"/>
      <dgm:spPr/>
    </dgm:pt>
    <dgm:pt modelId="{BCD9B83C-7553-4D91-A7BE-6D378A59B7FE}" type="pres">
      <dgm:prSet presAssocID="{F806792D-1C26-4E90-AB60-5E9DFDE7280F}" presName="hierChild2" presStyleCnt="0"/>
      <dgm:spPr/>
    </dgm:pt>
    <dgm:pt modelId="{BA17B90C-F970-40E9-8BF1-0880404BE616}" type="pres">
      <dgm:prSet presAssocID="{50CE64F8-FD42-4474-B27E-E14BF62E5931}" presName="Name35" presStyleLbl="parChTrans1D2" presStyleIdx="0" presStyleCnt="3"/>
      <dgm:spPr/>
    </dgm:pt>
    <dgm:pt modelId="{A51961F5-8591-423A-A194-A3283DCF2380}" type="pres">
      <dgm:prSet presAssocID="{57F1F8DF-E81F-40B8-A60F-3D9923D2C63B}" presName="hierRoot2" presStyleCnt="0">
        <dgm:presLayoutVars>
          <dgm:hierBranch/>
        </dgm:presLayoutVars>
      </dgm:prSet>
      <dgm:spPr/>
    </dgm:pt>
    <dgm:pt modelId="{7E617E0D-133C-4BE7-AC5F-CE4985BFAB01}" type="pres">
      <dgm:prSet presAssocID="{57F1F8DF-E81F-40B8-A60F-3D9923D2C63B}" presName="rootComposite" presStyleCnt="0"/>
      <dgm:spPr/>
    </dgm:pt>
    <dgm:pt modelId="{A187955A-5506-4887-9EA5-500655E7BBD9}" type="pres">
      <dgm:prSet presAssocID="{57F1F8DF-E81F-40B8-A60F-3D9923D2C63B}" presName="rootText" presStyleLbl="node2" presStyleIdx="0" presStyleCnt="3">
        <dgm:presLayoutVars>
          <dgm:chPref val="3"/>
        </dgm:presLayoutVars>
      </dgm:prSet>
      <dgm:spPr/>
    </dgm:pt>
    <dgm:pt modelId="{FCE04D8F-24E9-4B16-ACA8-50A9C44A5974}" type="pres">
      <dgm:prSet presAssocID="{57F1F8DF-E81F-40B8-A60F-3D9923D2C63B}" presName="rootConnector" presStyleLbl="node2" presStyleIdx="0" presStyleCnt="3"/>
      <dgm:spPr/>
    </dgm:pt>
    <dgm:pt modelId="{93B351CB-8D00-47BA-BE7B-4B55D898EBD4}" type="pres">
      <dgm:prSet presAssocID="{57F1F8DF-E81F-40B8-A60F-3D9923D2C63B}" presName="hierChild4" presStyleCnt="0"/>
      <dgm:spPr/>
    </dgm:pt>
    <dgm:pt modelId="{75BAA0B7-FF37-4616-931E-3A5C59284853}" type="pres">
      <dgm:prSet presAssocID="{810F98A2-2EB5-4D74-A063-2F65826F8F3B}" presName="Name35" presStyleLbl="parChTrans1D3" presStyleIdx="0" presStyleCnt="4"/>
      <dgm:spPr/>
    </dgm:pt>
    <dgm:pt modelId="{7BA4881C-ADA4-48F7-ADA6-EDAFCB9C6B40}" type="pres">
      <dgm:prSet presAssocID="{458CF35D-35FE-499D-A35C-A091B5726F86}" presName="hierRoot2" presStyleCnt="0">
        <dgm:presLayoutVars>
          <dgm:hierBranch val="r"/>
        </dgm:presLayoutVars>
      </dgm:prSet>
      <dgm:spPr/>
    </dgm:pt>
    <dgm:pt modelId="{A32A0626-B8E5-45C9-AFFF-FDF09716E491}" type="pres">
      <dgm:prSet presAssocID="{458CF35D-35FE-499D-A35C-A091B5726F86}" presName="rootComposite" presStyleCnt="0"/>
      <dgm:spPr/>
    </dgm:pt>
    <dgm:pt modelId="{7C702CCA-F735-4F74-92D4-E3B814C94CD2}" type="pres">
      <dgm:prSet presAssocID="{458CF35D-35FE-499D-A35C-A091B5726F86}" presName="rootText" presStyleLbl="node3" presStyleIdx="0" presStyleCnt="4">
        <dgm:presLayoutVars>
          <dgm:chPref val="3"/>
        </dgm:presLayoutVars>
      </dgm:prSet>
      <dgm:spPr/>
    </dgm:pt>
    <dgm:pt modelId="{85D0A129-CFFA-4392-AA00-B98BD41ABA84}" type="pres">
      <dgm:prSet presAssocID="{458CF35D-35FE-499D-A35C-A091B5726F86}" presName="rootConnector" presStyleLbl="node3" presStyleIdx="0" presStyleCnt="4"/>
      <dgm:spPr/>
    </dgm:pt>
    <dgm:pt modelId="{3720D7CD-3D50-4A06-95C5-B8D1E22AFD8C}" type="pres">
      <dgm:prSet presAssocID="{458CF35D-35FE-499D-A35C-A091B5726F86}" presName="hierChild4" presStyleCnt="0"/>
      <dgm:spPr/>
    </dgm:pt>
    <dgm:pt modelId="{582512C6-23F2-4AA1-A9E3-61CB14FDBF1F}" type="pres">
      <dgm:prSet presAssocID="{458CF35D-35FE-499D-A35C-A091B5726F86}" presName="hierChild5" presStyleCnt="0"/>
      <dgm:spPr/>
    </dgm:pt>
    <dgm:pt modelId="{38977906-CE3B-48EC-9A81-E52BF7352CF3}" type="pres">
      <dgm:prSet presAssocID="{7AAD2140-EF31-4E6D-9786-F01B2A791598}" presName="Name35" presStyleLbl="parChTrans1D3" presStyleIdx="1" presStyleCnt="4"/>
      <dgm:spPr/>
    </dgm:pt>
    <dgm:pt modelId="{B0ADE3B8-EA58-43A0-8FD6-880019F3418C}" type="pres">
      <dgm:prSet presAssocID="{3242090A-1B35-4515-882B-AF17E00E9FED}" presName="hierRoot2" presStyleCnt="0">
        <dgm:presLayoutVars>
          <dgm:hierBranch val="r"/>
        </dgm:presLayoutVars>
      </dgm:prSet>
      <dgm:spPr/>
    </dgm:pt>
    <dgm:pt modelId="{A76F4C1F-0521-45D9-8A29-1D71FFEF05B6}" type="pres">
      <dgm:prSet presAssocID="{3242090A-1B35-4515-882B-AF17E00E9FED}" presName="rootComposite" presStyleCnt="0"/>
      <dgm:spPr/>
    </dgm:pt>
    <dgm:pt modelId="{C1728D27-A537-4575-BD2C-00C7DF1E5F14}" type="pres">
      <dgm:prSet presAssocID="{3242090A-1B35-4515-882B-AF17E00E9FED}" presName="rootText" presStyleLbl="node3" presStyleIdx="1" presStyleCnt="4">
        <dgm:presLayoutVars>
          <dgm:chPref val="3"/>
        </dgm:presLayoutVars>
      </dgm:prSet>
      <dgm:spPr/>
    </dgm:pt>
    <dgm:pt modelId="{E040AC18-58F1-4625-8335-228D124CD176}" type="pres">
      <dgm:prSet presAssocID="{3242090A-1B35-4515-882B-AF17E00E9FED}" presName="rootConnector" presStyleLbl="node3" presStyleIdx="1" presStyleCnt="4"/>
      <dgm:spPr/>
    </dgm:pt>
    <dgm:pt modelId="{1C38F83D-ED59-4E75-B298-71E2FDECEFA0}" type="pres">
      <dgm:prSet presAssocID="{3242090A-1B35-4515-882B-AF17E00E9FED}" presName="hierChild4" presStyleCnt="0"/>
      <dgm:spPr/>
    </dgm:pt>
    <dgm:pt modelId="{2EFE6176-0413-42D8-BF6E-14F630ABB90D}" type="pres">
      <dgm:prSet presAssocID="{3242090A-1B35-4515-882B-AF17E00E9FED}" presName="hierChild5" presStyleCnt="0"/>
      <dgm:spPr/>
    </dgm:pt>
    <dgm:pt modelId="{8EB95719-DEDE-46D0-A282-E916C41D87DB}" type="pres">
      <dgm:prSet presAssocID="{57F1F8DF-E81F-40B8-A60F-3D9923D2C63B}" presName="hierChild5" presStyleCnt="0"/>
      <dgm:spPr/>
    </dgm:pt>
    <dgm:pt modelId="{3BFC6947-89EA-4E7A-854C-A2074430D09F}" type="pres">
      <dgm:prSet presAssocID="{F31AF487-B3EB-4F85-97CD-DEC5001368B7}" presName="Name35" presStyleLbl="parChTrans1D2" presStyleIdx="1" presStyleCnt="3"/>
      <dgm:spPr/>
    </dgm:pt>
    <dgm:pt modelId="{33D9BBB0-C2B2-427D-AE22-6FA5D304D5C6}" type="pres">
      <dgm:prSet presAssocID="{2E606552-E305-4E8F-9FDA-68949CAB510D}" presName="hierRoot2" presStyleCnt="0">
        <dgm:presLayoutVars>
          <dgm:hierBranch/>
        </dgm:presLayoutVars>
      </dgm:prSet>
      <dgm:spPr/>
    </dgm:pt>
    <dgm:pt modelId="{F008C34E-5457-42D4-BB24-93B8848720CE}" type="pres">
      <dgm:prSet presAssocID="{2E606552-E305-4E8F-9FDA-68949CAB510D}" presName="rootComposite" presStyleCnt="0"/>
      <dgm:spPr/>
    </dgm:pt>
    <dgm:pt modelId="{62C9B5FF-F959-4F03-998D-AAA3A13AAFC1}" type="pres">
      <dgm:prSet presAssocID="{2E606552-E305-4E8F-9FDA-68949CAB510D}" presName="rootText" presStyleLbl="node2" presStyleIdx="1" presStyleCnt="3">
        <dgm:presLayoutVars>
          <dgm:chPref val="3"/>
        </dgm:presLayoutVars>
      </dgm:prSet>
      <dgm:spPr/>
    </dgm:pt>
    <dgm:pt modelId="{D161F828-14F9-47EC-A9D1-BBFF6C23D004}" type="pres">
      <dgm:prSet presAssocID="{2E606552-E305-4E8F-9FDA-68949CAB510D}" presName="rootConnector" presStyleLbl="node2" presStyleIdx="1" presStyleCnt="3"/>
      <dgm:spPr/>
    </dgm:pt>
    <dgm:pt modelId="{B6F2E9FA-3D03-4D36-8B61-3385EEF427B8}" type="pres">
      <dgm:prSet presAssocID="{2E606552-E305-4E8F-9FDA-68949CAB510D}" presName="hierChild4" presStyleCnt="0"/>
      <dgm:spPr/>
    </dgm:pt>
    <dgm:pt modelId="{11A99EFF-F76B-459B-A964-A0C875ABD397}" type="pres">
      <dgm:prSet presAssocID="{D76126F1-17E5-4388-B59C-0FB8A1A1ACDD}" presName="Name35" presStyleLbl="parChTrans1D3" presStyleIdx="2" presStyleCnt="4"/>
      <dgm:spPr/>
    </dgm:pt>
    <dgm:pt modelId="{05833DC5-A348-4F3D-AF2A-59BDE75E0341}" type="pres">
      <dgm:prSet presAssocID="{677008F6-E89F-4295-9C0F-91C621570C97}" presName="hierRoot2" presStyleCnt="0">
        <dgm:presLayoutVars>
          <dgm:hierBranch val="r"/>
        </dgm:presLayoutVars>
      </dgm:prSet>
      <dgm:spPr/>
    </dgm:pt>
    <dgm:pt modelId="{C1079531-A221-4BFE-8FDB-8514F9EE69C1}" type="pres">
      <dgm:prSet presAssocID="{677008F6-E89F-4295-9C0F-91C621570C97}" presName="rootComposite" presStyleCnt="0"/>
      <dgm:spPr/>
    </dgm:pt>
    <dgm:pt modelId="{E8F7B2A2-D7C4-4D6A-A44D-D9FD7908CE86}" type="pres">
      <dgm:prSet presAssocID="{677008F6-E89F-4295-9C0F-91C621570C97}" presName="rootText" presStyleLbl="node3" presStyleIdx="2" presStyleCnt="4">
        <dgm:presLayoutVars>
          <dgm:chPref val="3"/>
        </dgm:presLayoutVars>
      </dgm:prSet>
      <dgm:spPr/>
    </dgm:pt>
    <dgm:pt modelId="{D30035CE-164D-48CA-9AD4-9D143C13F086}" type="pres">
      <dgm:prSet presAssocID="{677008F6-E89F-4295-9C0F-91C621570C97}" presName="rootConnector" presStyleLbl="node3" presStyleIdx="2" presStyleCnt="4"/>
      <dgm:spPr/>
    </dgm:pt>
    <dgm:pt modelId="{078DB44C-A4F8-4D1F-B2C6-5F54734A25C7}" type="pres">
      <dgm:prSet presAssocID="{677008F6-E89F-4295-9C0F-91C621570C97}" presName="hierChild4" presStyleCnt="0"/>
      <dgm:spPr/>
    </dgm:pt>
    <dgm:pt modelId="{630AC2EF-8EA8-4893-8F7E-D31913F3D702}" type="pres">
      <dgm:prSet presAssocID="{677008F6-E89F-4295-9C0F-91C621570C97}" presName="hierChild5" presStyleCnt="0"/>
      <dgm:spPr/>
    </dgm:pt>
    <dgm:pt modelId="{5BF799FA-5C0F-43DD-9317-7B335E63FFA7}" type="pres">
      <dgm:prSet presAssocID="{6E418AB3-7428-41B0-A05D-0F4C42539855}" presName="Name35" presStyleLbl="parChTrans1D3" presStyleIdx="3" presStyleCnt="4"/>
      <dgm:spPr/>
    </dgm:pt>
    <dgm:pt modelId="{0FC20A6B-0815-44AD-A291-0A3C0DC70917}" type="pres">
      <dgm:prSet presAssocID="{D50A9F20-CF94-41C7-B8D0-6C54DA103DCA}" presName="hierRoot2" presStyleCnt="0">
        <dgm:presLayoutVars>
          <dgm:hierBranch val="r"/>
        </dgm:presLayoutVars>
      </dgm:prSet>
      <dgm:spPr/>
    </dgm:pt>
    <dgm:pt modelId="{6D3B8ADE-9B54-43CC-A06F-044FEAC3149F}" type="pres">
      <dgm:prSet presAssocID="{D50A9F20-CF94-41C7-B8D0-6C54DA103DCA}" presName="rootComposite" presStyleCnt="0"/>
      <dgm:spPr/>
    </dgm:pt>
    <dgm:pt modelId="{16DE9D55-3BD2-40BE-A9A4-17382F25D87A}" type="pres">
      <dgm:prSet presAssocID="{D50A9F20-CF94-41C7-B8D0-6C54DA103DCA}" presName="rootText" presStyleLbl="node3" presStyleIdx="3" presStyleCnt="4">
        <dgm:presLayoutVars>
          <dgm:chPref val="3"/>
        </dgm:presLayoutVars>
      </dgm:prSet>
      <dgm:spPr/>
    </dgm:pt>
    <dgm:pt modelId="{D5509E29-CA3E-4EC3-ADB6-094E6BB4D61E}" type="pres">
      <dgm:prSet presAssocID="{D50A9F20-CF94-41C7-B8D0-6C54DA103DCA}" presName="rootConnector" presStyleLbl="node3" presStyleIdx="3" presStyleCnt="4"/>
      <dgm:spPr/>
    </dgm:pt>
    <dgm:pt modelId="{EB88A32E-B2AD-4664-888E-EF4C894A1500}" type="pres">
      <dgm:prSet presAssocID="{D50A9F20-CF94-41C7-B8D0-6C54DA103DCA}" presName="hierChild4" presStyleCnt="0"/>
      <dgm:spPr/>
    </dgm:pt>
    <dgm:pt modelId="{CF420EE2-8D10-40D4-9D95-CA33DCAD9ECC}" type="pres">
      <dgm:prSet presAssocID="{D50A9F20-CF94-41C7-B8D0-6C54DA103DCA}" presName="hierChild5" presStyleCnt="0"/>
      <dgm:spPr/>
    </dgm:pt>
    <dgm:pt modelId="{6A3600BC-F2CB-4AA3-804D-76EBD910ADBF}" type="pres">
      <dgm:prSet presAssocID="{2E606552-E305-4E8F-9FDA-68949CAB510D}" presName="hierChild5" presStyleCnt="0"/>
      <dgm:spPr/>
    </dgm:pt>
    <dgm:pt modelId="{0FBB7831-9132-4A45-8449-7FD5C916EBD7}" type="pres">
      <dgm:prSet presAssocID="{794C61C3-6AD4-4AF3-96CC-026914A9A77C}" presName="Name35" presStyleLbl="parChTrans1D2" presStyleIdx="2" presStyleCnt="3"/>
      <dgm:spPr/>
    </dgm:pt>
    <dgm:pt modelId="{E3559F58-81B6-4EF0-9615-52113C91FFE2}" type="pres">
      <dgm:prSet presAssocID="{132C0189-BA2B-43BF-977C-1EEF5C5C836F}" presName="hierRoot2" presStyleCnt="0">
        <dgm:presLayoutVars>
          <dgm:hierBranch/>
        </dgm:presLayoutVars>
      </dgm:prSet>
      <dgm:spPr/>
    </dgm:pt>
    <dgm:pt modelId="{26CBB713-E805-4901-980F-34BE503DCF45}" type="pres">
      <dgm:prSet presAssocID="{132C0189-BA2B-43BF-977C-1EEF5C5C836F}" presName="rootComposite" presStyleCnt="0"/>
      <dgm:spPr/>
    </dgm:pt>
    <dgm:pt modelId="{F7BBF719-D6BE-4675-9EE0-01416B8B1CB2}" type="pres">
      <dgm:prSet presAssocID="{132C0189-BA2B-43BF-977C-1EEF5C5C836F}" presName="rootText" presStyleLbl="node2" presStyleIdx="2" presStyleCnt="3">
        <dgm:presLayoutVars>
          <dgm:chPref val="3"/>
        </dgm:presLayoutVars>
      </dgm:prSet>
      <dgm:spPr/>
    </dgm:pt>
    <dgm:pt modelId="{ACAB62E3-BD49-4C30-9D3C-81EEB9F193A4}" type="pres">
      <dgm:prSet presAssocID="{132C0189-BA2B-43BF-977C-1EEF5C5C836F}" presName="rootConnector" presStyleLbl="node2" presStyleIdx="2" presStyleCnt="3"/>
      <dgm:spPr/>
    </dgm:pt>
    <dgm:pt modelId="{2621C2F1-8B7D-4928-8380-6B1D2AD0FC78}" type="pres">
      <dgm:prSet presAssocID="{132C0189-BA2B-43BF-977C-1EEF5C5C836F}" presName="hierChild4" presStyleCnt="0"/>
      <dgm:spPr/>
    </dgm:pt>
    <dgm:pt modelId="{46DB40E7-F8AC-465D-8390-999034D8191F}" type="pres">
      <dgm:prSet presAssocID="{132C0189-BA2B-43BF-977C-1EEF5C5C836F}" presName="hierChild5" presStyleCnt="0"/>
      <dgm:spPr/>
    </dgm:pt>
    <dgm:pt modelId="{2562D497-956D-4EF5-9DBE-479D3321FAA8}" type="pres">
      <dgm:prSet presAssocID="{F806792D-1C26-4E90-AB60-5E9DFDE7280F}" presName="hierChild3" presStyleCnt="0"/>
      <dgm:spPr/>
    </dgm:pt>
  </dgm:ptLst>
  <dgm:cxnLst>
    <dgm:cxn modelId="{394B1806-FDD4-47A4-9FA8-30650E1F980B}" type="presOf" srcId="{7AAD2140-EF31-4E6D-9786-F01B2A791598}" destId="{38977906-CE3B-48EC-9A81-E52BF7352CF3}" srcOrd="0" destOrd="0" presId="urn:microsoft.com/office/officeart/2005/8/layout/orgChart1"/>
    <dgm:cxn modelId="{8FB85A0B-D1A6-4859-89A2-0EAD9CAEE934}" type="presOf" srcId="{D50A9F20-CF94-41C7-B8D0-6C54DA103DCA}" destId="{16DE9D55-3BD2-40BE-A9A4-17382F25D87A}" srcOrd="0" destOrd="0" presId="urn:microsoft.com/office/officeart/2005/8/layout/orgChart1"/>
    <dgm:cxn modelId="{9060850E-E040-46D5-8ADD-9E83FEF5AA33}" type="presOf" srcId="{F31AF487-B3EB-4F85-97CD-DEC5001368B7}" destId="{3BFC6947-89EA-4E7A-854C-A2074430D09F}" srcOrd="0" destOrd="0" presId="urn:microsoft.com/office/officeart/2005/8/layout/orgChart1"/>
    <dgm:cxn modelId="{9A634014-B1D1-4882-9CAF-0FD01E72CF20}" srcId="{57F1F8DF-E81F-40B8-A60F-3D9923D2C63B}" destId="{458CF35D-35FE-499D-A35C-A091B5726F86}" srcOrd="0" destOrd="0" parTransId="{810F98A2-2EB5-4D74-A063-2F65826F8F3B}" sibTransId="{D8E04CE2-E87D-4064-B638-DCE9F0FFDC42}"/>
    <dgm:cxn modelId="{AE24B12A-31E1-4B1F-AE55-8B48397FE430}" srcId="{F806792D-1C26-4E90-AB60-5E9DFDE7280F}" destId="{2E606552-E305-4E8F-9FDA-68949CAB510D}" srcOrd="1" destOrd="0" parTransId="{F31AF487-B3EB-4F85-97CD-DEC5001368B7}" sibTransId="{B9D70861-EBC1-42A9-82C3-EC4C9082805A}"/>
    <dgm:cxn modelId="{772C3C2F-780B-4328-99FC-819E5CA22B33}" srcId="{57F1F8DF-E81F-40B8-A60F-3D9923D2C63B}" destId="{3242090A-1B35-4515-882B-AF17E00E9FED}" srcOrd="1" destOrd="0" parTransId="{7AAD2140-EF31-4E6D-9786-F01B2A791598}" sibTransId="{234B0E1B-4250-461A-B02B-95AE50AEB8E6}"/>
    <dgm:cxn modelId="{50D1D735-0536-4BB5-B074-34DE636FED5D}" type="presOf" srcId="{132C0189-BA2B-43BF-977C-1EEF5C5C836F}" destId="{F7BBF719-D6BE-4675-9EE0-01416B8B1CB2}" srcOrd="0" destOrd="0" presId="urn:microsoft.com/office/officeart/2005/8/layout/orgChart1"/>
    <dgm:cxn modelId="{FCB32260-3ABC-4E50-BDAF-07217A709BDE}" type="presOf" srcId="{2E606552-E305-4E8F-9FDA-68949CAB510D}" destId="{D161F828-14F9-47EC-A9D1-BBFF6C23D004}" srcOrd="1" destOrd="0" presId="urn:microsoft.com/office/officeart/2005/8/layout/orgChart1"/>
    <dgm:cxn modelId="{C9BB8D62-5597-4355-B3FA-448719A68AA1}" type="presOf" srcId="{458CF35D-35FE-499D-A35C-A091B5726F86}" destId="{7C702CCA-F735-4F74-92D4-E3B814C94CD2}" srcOrd="0" destOrd="0" presId="urn:microsoft.com/office/officeart/2005/8/layout/orgChart1"/>
    <dgm:cxn modelId="{CCC79965-0289-4004-977D-53FAAA15AC69}" type="presOf" srcId="{677008F6-E89F-4295-9C0F-91C621570C97}" destId="{E8F7B2A2-D7C4-4D6A-A44D-D9FD7908CE86}" srcOrd="0" destOrd="0" presId="urn:microsoft.com/office/officeart/2005/8/layout/orgChart1"/>
    <dgm:cxn modelId="{1166F245-D6F8-4F73-972A-2E3D8B877C6D}" type="presOf" srcId="{2E606552-E305-4E8F-9FDA-68949CAB510D}" destId="{62C9B5FF-F959-4F03-998D-AAA3A13AAFC1}" srcOrd="0" destOrd="0" presId="urn:microsoft.com/office/officeart/2005/8/layout/orgChart1"/>
    <dgm:cxn modelId="{83E8B146-B63E-4177-915D-05B667126A5E}" type="presOf" srcId="{677008F6-E89F-4295-9C0F-91C621570C97}" destId="{D30035CE-164D-48CA-9AD4-9D143C13F086}" srcOrd="1" destOrd="0" presId="urn:microsoft.com/office/officeart/2005/8/layout/orgChart1"/>
    <dgm:cxn modelId="{F5CDE66A-B4FD-4A5A-A58A-93856D214146}" type="presOf" srcId="{3242090A-1B35-4515-882B-AF17E00E9FED}" destId="{C1728D27-A537-4575-BD2C-00C7DF1E5F14}" srcOrd="0" destOrd="0" presId="urn:microsoft.com/office/officeart/2005/8/layout/orgChart1"/>
    <dgm:cxn modelId="{E955C14B-122F-48DD-8760-A11830D7D705}" type="presOf" srcId="{794C61C3-6AD4-4AF3-96CC-026914A9A77C}" destId="{0FBB7831-9132-4A45-8449-7FD5C916EBD7}" srcOrd="0" destOrd="0" presId="urn:microsoft.com/office/officeart/2005/8/layout/orgChart1"/>
    <dgm:cxn modelId="{138BED6D-FEE3-4098-B614-1BC93A8F6187}" type="presOf" srcId="{57F1F8DF-E81F-40B8-A60F-3D9923D2C63B}" destId="{A187955A-5506-4887-9EA5-500655E7BBD9}" srcOrd="0" destOrd="0" presId="urn:microsoft.com/office/officeart/2005/8/layout/orgChart1"/>
    <dgm:cxn modelId="{5B2D955A-44BC-4771-B8C2-1963835BC0CC}" type="presOf" srcId="{3242090A-1B35-4515-882B-AF17E00E9FED}" destId="{E040AC18-58F1-4625-8335-228D124CD176}" srcOrd="1" destOrd="0" presId="urn:microsoft.com/office/officeart/2005/8/layout/orgChart1"/>
    <dgm:cxn modelId="{087A6089-ACD8-442C-B1F0-08F7F01970D4}" srcId="{E6DEEAC4-A4D8-4C9E-A66A-56943FD33297}" destId="{F806792D-1C26-4E90-AB60-5E9DFDE7280F}" srcOrd="0" destOrd="0" parTransId="{FEE55AE8-93F9-4F7E-A566-F4AD6CA149BA}" sibTransId="{671B9CD5-6282-4C89-ACC9-FD6B9A58BFE9}"/>
    <dgm:cxn modelId="{572CB299-4F2C-4140-BB03-8333A5870854}" srcId="{F806792D-1C26-4E90-AB60-5E9DFDE7280F}" destId="{132C0189-BA2B-43BF-977C-1EEF5C5C836F}" srcOrd="2" destOrd="0" parTransId="{794C61C3-6AD4-4AF3-96CC-026914A9A77C}" sibTransId="{B312D5AC-C9A6-4408-BE83-74177ACABBC6}"/>
    <dgm:cxn modelId="{ABC4069C-2AF6-4DA0-A5D1-23872CAE0EBC}" type="presOf" srcId="{132C0189-BA2B-43BF-977C-1EEF5C5C836F}" destId="{ACAB62E3-BD49-4C30-9D3C-81EEB9F193A4}" srcOrd="1" destOrd="0" presId="urn:microsoft.com/office/officeart/2005/8/layout/orgChart1"/>
    <dgm:cxn modelId="{3CD8EBA0-C934-4853-8A35-ABCBDFAC13E9}" type="presOf" srcId="{E6DEEAC4-A4D8-4C9E-A66A-56943FD33297}" destId="{653803D1-95D0-4244-BB26-C61FDD5A8953}" srcOrd="0" destOrd="0" presId="urn:microsoft.com/office/officeart/2005/8/layout/orgChart1"/>
    <dgm:cxn modelId="{1CEBA4A2-D173-474D-8308-AB8E2711AAA4}" type="presOf" srcId="{F806792D-1C26-4E90-AB60-5E9DFDE7280F}" destId="{23A97CDD-F7F9-4DE1-9F8D-1FD80123F759}" srcOrd="1" destOrd="0" presId="urn:microsoft.com/office/officeart/2005/8/layout/orgChart1"/>
    <dgm:cxn modelId="{26AD8AA7-AD02-4CB6-8A9F-B611F3C98F61}" type="presOf" srcId="{50CE64F8-FD42-4474-B27E-E14BF62E5931}" destId="{BA17B90C-F970-40E9-8BF1-0880404BE616}" srcOrd="0" destOrd="0" presId="urn:microsoft.com/office/officeart/2005/8/layout/orgChart1"/>
    <dgm:cxn modelId="{15D310B0-A6CB-47FC-B131-E8D9B9C1E5A4}" type="presOf" srcId="{D50A9F20-CF94-41C7-B8D0-6C54DA103DCA}" destId="{D5509E29-CA3E-4EC3-ADB6-094E6BB4D61E}" srcOrd="1" destOrd="0" presId="urn:microsoft.com/office/officeart/2005/8/layout/orgChart1"/>
    <dgm:cxn modelId="{D0176BC0-DED1-4259-AE44-D8C8AFC12EDF}" type="presOf" srcId="{D76126F1-17E5-4388-B59C-0FB8A1A1ACDD}" destId="{11A99EFF-F76B-459B-A964-A0C875ABD397}" srcOrd="0" destOrd="0" presId="urn:microsoft.com/office/officeart/2005/8/layout/orgChart1"/>
    <dgm:cxn modelId="{DBF434C9-7F03-4ABA-AE2B-970B3C83ECEB}" type="presOf" srcId="{810F98A2-2EB5-4D74-A063-2F65826F8F3B}" destId="{75BAA0B7-FF37-4616-931E-3A5C59284853}" srcOrd="0" destOrd="0" presId="urn:microsoft.com/office/officeart/2005/8/layout/orgChart1"/>
    <dgm:cxn modelId="{CE3FDFCD-9798-47DA-BC32-FAFAF301E0F6}" type="presOf" srcId="{57F1F8DF-E81F-40B8-A60F-3D9923D2C63B}" destId="{FCE04D8F-24E9-4B16-ACA8-50A9C44A5974}" srcOrd="1" destOrd="0" presId="urn:microsoft.com/office/officeart/2005/8/layout/orgChart1"/>
    <dgm:cxn modelId="{453AE1CD-79A7-4A94-AEB2-ABBAD3C8452F}" type="presOf" srcId="{6E418AB3-7428-41B0-A05D-0F4C42539855}" destId="{5BF799FA-5C0F-43DD-9317-7B335E63FFA7}" srcOrd="0" destOrd="0" presId="urn:microsoft.com/office/officeart/2005/8/layout/orgChart1"/>
    <dgm:cxn modelId="{8AA90CF1-A207-48F5-88CC-E2BAAA297CC4}" srcId="{F806792D-1C26-4E90-AB60-5E9DFDE7280F}" destId="{57F1F8DF-E81F-40B8-A60F-3D9923D2C63B}" srcOrd="0" destOrd="0" parTransId="{50CE64F8-FD42-4474-B27E-E14BF62E5931}" sibTransId="{D1B163D3-728C-43FB-BEA7-446DF914E598}"/>
    <dgm:cxn modelId="{BADD18F7-5ACA-479B-87E5-1432A3D5A6E7}" srcId="{2E606552-E305-4E8F-9FDA-68949CAB510D}" destId="{677008F6-E89F-4295-9C0F-91C621570C97}" srcOrd="0" destOrd="0" parTransId="{D76126F1-17E5-4388-B59C-0FB8A1A1ACDD}" sibTransId="{557AFBE5-6281-4D8C-A74A-9FBC547F1C3A}"/>
    <dgm:cxn modelId="{A1DC0AFB-E173-4021-9062-C04B08BDD345}" srcId="{2E606552-E305-4E8F-9FDA-68949CAB510D}" destId="{D50A9F20-CF94-41C7-B8D0-6C54DA103DCA}" srcOrd="1" destOrd="0" parTransId="{6E418AB3-7428-41B0-A05D-0F4C42539855}" sibTransId="{165A6CCD-80B7-486A-909C-9A282C746E89}"/>
    <dgm:cxn modelId="{C99492FE-DCA8-4AE4-82A8-E8B39292DF97}" type="presOf" srcId="{458CF35D-35FE-499D-A35C-A091B5726F86}" destId="{85D0A129-CFFA-4392-AA00-B98BD41ABA84}" srcOrd="1" destOrd="0" presId="urn:microsoft.com/office/officeart/2005/8/layout/orgChart1"/>
    <dgm:cxn modelId="{F2C7E4FF-6F78-42A0-9DA7-AE5E4678168E}" type="presOf" srcId="{F806792D-1C26-4E90-AB60-5E9DFDE7280F}" destId="{8F1F76E4-5F37-48B7-BBE0-D62E875A6011}" srcOrd="0" destOrd="0" presId="urn:microsoft.com/office/officeart/2005/8/layout/orgChart1"/>
    <dgm:cxn modelId="{CD3D8D3B-AB06-4AF8-9B8E-EDD86B4AAD7C}" type="presParOf" srcId="{653803D1-95D0-4244-BB26-C61FDD5A8953}" destId="{AB97ECC5-08CE-4708-94EF-5307C1F79465}" srcOrd="0" destOrd="0" presId="urn:microsoft.com/office/officeart/2005/8/layout/orgChart1"/>
    <dgm:cxn modelId="{B012A9DB-7C46-4C63-9403-A33B9F05B92E}" type="presParOf" srcId="{AB97ECC5-08CE-4708-94EF-5307C1F79465}" destId="{562DA80A-9097-4B4F-B058-EF5089D5927C}" srcOrd="0" destOrd="0" presId="urn:microsoft.com/office/officeart/2005/8/layout/orgChart1"/>
    <dgm:cxn modelId="{84A052D3-05EC-46CE-9724-4B67D595200B}" type="presParOf" srcId="{562DA80A-9097-4B4F-B058-EF5089D5927C}" destId="{8F1F76E4-5F37-48B7-BBE0-D62E875A6011}" srcOrd="0" destOrd="0" presId="urn:microsoft.com/office/officeart/2005/8/layout/orgChart1"/>
    <dgm:cxn modelId="{13C959DF-521D-4070-931F-C91421521D41}" type="presParOf" srcId="{562DA80A-9097-4B4F-B058-EF5089D5927C}" destId="{23A97CDD-F7F9-4DE1-9F8D-1FD80123F759}" srcOrd="1" destOrd="0" presId="urn:microsoft.com/office/officeart/2005/8/layout/orgChart1"/>
    <dgm:cxn modelId="{73C6B740-FE0E-4DCF-9E7E-4105AC47B3CD}" type="presParOf" srcId="{AB97ECC5-08CE-4708-94EF-5307C1F79465}" destId="{BCD9B83C-7553-4D91-A7BE-6D378A59B7FE}" srcOrd="1" destOrd="0" presId="urn:microsoft.com/office/officeart/2005/8/layout/orgChart1"/>
    <dgm:cxn modelId="{2AB5015E-1795-41D4-AF1A-F5261B3E7703}" type="presParOf" srcId="{BCD9B83C-7553-4D91-A7BE-6D378A59B7FE}" destId="{BA17B90C-F970-40E9-8BF1-0880404BE616}" srcOrd="0" destOrd="0" presId="urn:microsoft.com/office/officeart/2005/8/layout/orgChart1"/>
    <dgm:cxn modelId="{DEF0579A-4110-465B-9ADB-F46DAD3CACCC}" type="presParOf" srcId="{BCD9B83C-7553-4D91-A7BE-6D378A59B7FE}" destId="{A51961F5-8591-423A-A194-A3283DCF2380}" srcOrd="1" destOrd="0" presId="urn:microsoft.com/office/officeart/2005/8/layout/orgChart1"/>
    <dgm:cxn modelId="{A691F785-63E1-4518-BE64-5811765B105B}" type="presParOf" srcId="{A51961F5-8591-423A-A194-A3283DCF2380}" destId="{7E617E0D-133C-4BE7-AC5F-CE4985BFAB01}" srcOrd="0" destOrd="0" presId="urn:microsoft.com/office/officeart/2005/8/layout/orgChart1"/>
    <dgm:cxn modelId="{C9A9B625-D50D-4443-9CEB-59292A71BF88}" type="presParOf" srcId="{7E617E0D-133C-4BE7-AC5F-CE4985BFAB01}" destId="{A187955A-5506-4887-9EA5-500655E7BBD9}" srcOrd="0" destOrd="0" presId="urn:microsoft.com/office/officeart/2005/8/layout/orgChart1"/>
    <dgm:cxn modelId="{4D7E3B9B-09E4-484B-8F38-B90D05EF78BE}" type="presParOf" srcId="{7E617E0D-133C-4BE7-AC5F-CE4985BFAB01}" destId="{FCE04D8F-24E9-4B16-ACA8-50A9C44A5974}" srcOrd="1" destOrd="0" presId="urn:microsoft.com/office/officeart/2005/8/layout/orgChart1"/>
    <dgm:cxn modelId="{4E4A2A1B-D1FC-477D-8101-AE0C1F82E2C3}" type="presParOf" srcId="{A51961F5-8591-423A-A194-A3283DCF2380}" destId="{93B351CB-8D00-47BA-BE7B-4B55D898EBD4}" srcOrd="1" destOrd="0" presId="urn:microsoft.com/office/officeart/2005/8/layout/orgChart1"/>
    <dgm:cxn modelId="{83B3DA0B-8469-493F-9BC7-B4C2DC83C38B}" type="presParOf" srcId="{93B351CB-8D00-47BA-BE7B-4B55D898EBD4}" destId="{75BAA0B7-FF37-4616-931E-3A5C59284853}" srcOrd="0" destOrd="0" presId="urn:microsoft.com/office/officeart/2005/8/layout/orgChart1"/>
    <dgm:cxn modelId="{9AC40DAD-222A-4A3F-86D8-83D86CC0C5A1}" type="presParOf" srcId="{93B351CB-8D00-47BA-BE7B-4B55D898EBD4}" destId="{7BA4881C-ADA4-48F7-ADA6-EDAFCB9C6B40}" srcOrd="1" destOrd="0" presId="urn:microsoft.com/office/officeart/2005/8/layout/orgChart1"/>
    <dgm:cxn modelId="{0B7FB769-DDBF-4583-9D2A-4568F6388448}" type="presParOf" srcId="{7BA4881C-ADA4-48F7-ADA6-EDAFCB9C6B40}" destId="{A32A0626-B8E5-45C9-AFFF-FDF09716E491}" srcOrd="0" destOrd="0" presId="urn:microsoft.com/office/officeart/2005/8/layout/orgChart1"/>
    <dgm:cxn modelId="{9E28B561-E3D4-4567-9BC3-E96FF0453C6C}" type="presParOf" srcId="{A32A0626-B8E5-45C9-AFFF-FDF09716E491}" destId="{7C702CCA-F735-4F74-92D4-E3B814C94CD2}" srcOrd="0" destOrd="0" presId="urn:microsoft.com/office/officeart/2005/8/layout/orgChart1"/>
    <dgm:cxn modelId="{10029083-D2F1-45E6-8604-2F694652643F}" type="presParOf" srcId="{A32A0626-B8E5-45C9-AFFF-FDF09716E491}" destId="{85D0A129-CFFA-4392-AA00-B98BD41ABA84}" srcOrd="1" destOrd="0" presId="urn:microsoft.com/office/officeart/2005/8/layout/orgChart1"/>
    <dgm:cxn modelId="{7F87FB90-BC91-4BEB-A89C-027385E7CCE0}" type="presParOf" srcId="{7BA4881C-ADA4-48F7-ADA6-EDAFCB9C6B40}" destId="{3720D7CD-3D50-4A06-95C5-B8D1E22AFD8C}" srcOrd="1" destOrd="0" presId="urn:microsoft.com/office/officeart/2005/8/layout/orgChart1"/>
    <dgm:cxn modelId="{46ED8478-25F1-4D41-99C8-219BF9CA4D48}" type="presParOf" srcId="{7BA4881C-ADA4-48F7-ADA6-EDAFCB9C6B40}" destId="{582512C6-23F2-4AA1-A9E3-61CB14FDBF1F}" srcOrd="2" destOrd="0" presId="urn:microsoft.com/office/officeart/2005/8/layout/orgChart1"/>
    <dgm:cxn modelId="{E945BEF3-763D-4AF1-8913-3705177BD9FC}" type="presParOf" srcId="{93B351CB-8D00-47BA-BE7B-4B55D898EBD4}" destId="{38977906-CE3B-48EC-9A81-E52BF7352CF3}" srcOrd="2" destOrd="0" presId="urn:microsoft.com/office/officeart/2005/8/layout/orgChart1"/>
    <dgm:cxn modelId="{8C9B03DB-18D7-4730-88DE-A0350CCBB158}" type="presParOf" srcId="{93B351CB-8D00-47BA-BE7B-4B55D898EBD4}" destId="{B0ADE3B8-EA58-43A0-8FD6-880019F3418C}" srcOrd="3" destOrd="0" presId="urn:microsoft.com/office/officeart/2005/8/layout/orgChart1"/>
    <dgm:cxn modelId="{720FF324-5456-4160-930C-165D60920070}" type="presParOf" srcId="{B0ADE3B8-EA58-43A0-8FD6-880019F3418C}" destId="{A76F4C1F-0521-45D9-8A29-1D71FFEF05B6}" srcOrd="0" destOrd="0" presId="urn:microsoft.com/office/officeart/2005/8/layout/orgChart1"/>
    <dgm:cxn modelId="{ABBE7107-1282-426C-8FA9-241CA2871EBC}" type="presParOf" srcId="{A76F4C1F-0521-45D9-8A29-1D71FFEF05B6}" destId="{C1728D27-A537-4575-BD2C-00C7DF1E5F14}" srcOrd="0" destOrd="0" presId="urn:microsoft.com/office/officeart/2005/8/layout/orgChart1"/>
    <dgm:cxn modelId="{028A05B4-E8E3-4E4E-BB93-DB02EE8830B3}" type="presParOf" srcId="{A76F4C1F-0521-45D9-8A29-1D71FFEF05B6}" destId="{E040AC18-58F1-4625-8335-228D124CD176}" srcOrd="1" destOrd="0" presId="urn:microsoft.com/office/officeart/2005/8/layout/orgChart1"/>
    <dgm:cxn modelId="{A7199CDC-B7A6-4FF4-A20E-4168B12CDFCA}" type="presParOf" srcId="{B0ADE3B8-EA58-43A0-8FD6-880019F3418C}" destId="{1C38F83D-ED59-4E75-B298-71E2FDECEFA0}" srcOrd="1" destOrd="0" presId="urn:microsoft.com/office/officeart/2005/8/layout/orgChart1"/>
    <dgm:cxn modelId="{DE49035E-B88E-4618-9E94-124D8FAA9C43}" type="presParOf" srcId="{B0ADE3B8-EA58-43A0-8FD6-880019F3418C}" destId="{2EFE6176-0413-42D8-BF6E-14F630ABB90D}" srcOrd="2" destOrd="0" presId="urn:microsoft.com/office/officeart/2005/8/layout/orgChart1"/>
    <dgm:cxn modelId="{1732A883-C7C4-4BB8-86D1-09C6D6F443FE}" type="presParOf" srcId="{A51961F5-8591-423A-A194-A3283DCF2380}" destId="{8EB95719-DEDE-46D0-A282-E916C41D87DB}" srcOrd="2" destOrd="0" presId="urn:microsoft.com/office/officeart/2005/8/layout/orgChart1"/>
    <dgm:cxn modelId="{3486A321-4C91-43F7-88D0-A8B05AD8C055}" type="presParOf" srcId="{BCD9B83C-7553-4D91-A7BE-6D378A59B7FE}" destId="{3BFC6947-89EA-4E7A-854C-A2074430D09F}" srcOrd="2" destOrd="0" presId="urn:microsoft.com/office/officeart/2005/8/layout/orgChart1"/>
    <dgm:cxn modelId="{948F3375-F027-49F0-B9AD-E21A15EBAD9A}" type="presParOf" srcId="{BCD9B83C-7553-4D91-A7BE-6D378A59B7FE}" destId="{33D9BBB0-C2B2-427D-AE22-6FA5D304D5C6}" srcOrd="3" destOrd="0" presId="urn:microsoft.com/office/officeart/2005/8/layout/orgChart1"/>
    <dgm:cxn modelId="{2B166A01-D7F7-46CC-8DD9-09A7C3A098B9}" type="presParOf" srcId="{33D9BBB0-C2B2-427D-AE22-6FA5D304D5C6}" destId="{F008C34E-5457-42D4-BB24-93B8848720CE}" srcOrd="0" destOrd="0" presId="urn:microsoft.com/office/officeart/2005/8/layout/orgChart1"/>
    <dgm:cxn modelId="{70F32445-7372-4AB2-8A45-8CC1BB7C8903}" type="presParOf" srcId="{F008C34E-5457-42D4-BB24-93B8848720CE}" destId="{62C9B5FF-F959-4F03-998D-AAA3A13AAFC1}" srcOrd="0" destOrd="0" presId="urn:microsoft.com/office/officeart/2005/8/layout/orgChart1"/>
    <dgm:cxn modelId="{096B1E40-E7D8-43F2-8DD2-E5BAA3CF9D0D}" type="presParOf" srcId="{F008C34E-5457-42D4-BB24-93B8848720CE}" destId="{D161F828-14F9-47EC-A9D1-BBFF6C23D004}" srcOrd="1" destOrd="0" presId="urn:microsoft.com/office/officeart/2005/8/layout/orgChart1"/>
    <dgm:cxn modelId="{D122749C-F966-4E22-89FC-553FAF7FDD6F}" type="presParOf" srcId="{33D9BBB0-C2B2-427D-AE22-6FA5D304D5C6}" destId="{B6F2E9FA-3D03-4D36-8B61-3385EEF427B8}" srcOrd="1" destOrd="0" presId="urn:microsoft.com/office/officeart/2005/8/layout/orgChart1"/>
    <dgm:cxn modelId="{677F6E61-FA08-4BF1-BCCA-DFB6852F49BB}" type="presParOf" srcId="{B6F2E9FA-3D03-4D36-8B61-3385EEF427B8}" destId="{11A99EFF-F76B-459B-A964-A0C875ABD397}" srcOrd="0" destOrd="0" presId="urn:microsoft.com/office/officeart/2005/8/layout/orgChart1"/>
    <dgm:cxn modelId="{0B26C4D1-1FC2-4DFC-BD26-56AC2FD88ACA}" type="presParOf" srcId="{B6F2E9FA-3D03-4D36-8B61-3385EEF427B8}" destId="{05833DC5-A348-4F3D-AF2A-59BDE75E0341}" srcOrd="1" destOrd="0" presId="urn:microsoft.com/office/officeart/2005/8/layout/orgChart1"/>
    <dgm:cxn modelId="{65D78D96-8835-4F06-B19A-AA3E6D6940DE}" type="presParOf" srcId="{05833DC5-A348-4F3D-AF2A-59BDE75E0341}" destId="{C1079531-A221-4BFE-8FDB-8514F9EE69C1}" srcOrd="0" destOrd="0" presId="urn:microsoft.com/office/officeart/2005/8/layout/orgChart1"/>
    <dgm:cxn modelId="{F834B5D9-54AD-4476-89C5-7BEC7404039B}" type="presParOf" srcId="{C1079531-A221-4BFE-8FDB-8514F9EE69C1}" destId="{E8F7B2A2-D7C4-4D6A-A44D-D9FD7908CE86}" srcOrd="0" destOrd="0" presId="urn:microsoft.com/office/officeart/2005/8/layout/orgChart1"/>
    <dgm:cxn modelId="{ACE0390C-700B-4706-9A7B-C97A36CF9ECD}" type="presParOf" srcId="{C1079531-A221-4BFE-8FDB-8514F9EE69C1}" destId="{D30035CE-164D-48CA-9AD4-9D143C13F086}" srcOrd="1" destOrd="0" presId="urn:microsoft.com/office/officeart/2005/8/layout/orgChart1"/>
    <dgm:cxn modelId="{3A4FF2FE-025F-4153-936D-96BDF2C56CE9}" type="presParOf" srcId="{05833DC5-A348-4F3D-AF2A-59BDE75E0341}" destId="{078DB44C-A4F8-4D1F-B2C6-5F54734A25C7}" srcOrd="1" destOrd="0" presId="urn:microsoft.com/office/officeart/2005/8/layout/orgChart1"/>
    <dgm:cxn modelId="{6D944F18-0066-4557-B756-E1D5CB373AD8}" type="presParOf" srcId="{05833DC5-A348-4F3D-AF2A-59BDE75E0341}" destId="{630AC2EF-8EA8-4893-8F7E-D31913F3D702}" srcOrd="2" destOrd="0" presId="urn:microsoft.com/office/officeart/2005/8/layout/orgChart1"/>
    <dgm:cxn modelId="{052A79AC-BB31-4707-B141-7AB39548EFC0}" type="presParOf" srcId="{B6F2E9FA-3D03-4D36-8B61-3385EEF427B8}" destId="{5BF799FA-5C0F-43DD-9317-7B335E63FFA7}" srcOrd="2" destOrd="0" presId="urn:microsoft.com/office/officeart/2005/8/layout/orgChart1"/>
    <dgm:cxn modelId="{86AD9EF6-F805-4F12-975D-56F566EAA5BC}" type="presParOf" srcId="{B6F2E9FA-3D03-4D36-8B61-3385EEF427B8}" destId="{0FC20A6B-0815-44AD-A291-0A3C0DC70917}" srcOrd="3" destOrd="0" presId="urn:microsoft.com/office/officeart/2005/8/layout/orgChart1"/>
    <dgm:cxn modelId="{BE731700-2830-4375-BBFA-27031A90B6F2}" type="presParOf" srcId="{0FC20A6B-0815-44AD-A291-0A3C0DC70917}" destId="{6D3B8ADE-9B54-43CC-A06F-044FEAC3149F}" srcOrd="0" destOrd="0" presId="urn:microsoft.com/office/officeart/2005/8/layout/orgChart1"/>
    <dgm:cxn modelId="{8136716E-78E0-41A0-895E-7F0025321766}" type="presParOf" srcId="{6D3B8ADE-9B54-43CC-A06F-044FEAC3149F}" destId="{16DE9D55-3BD2-40BE-A9A4-17382F25D87A}" srcOrd="0" destOrd="0" presId="urn:microsoft.com/office/officeart/2005/8/layout/orgChart1"/>
    <dgm:cxn modelId="{58F5745F-B7C6-4C75-A1E0-11DBA0DD8493}" type="presParOf" srcId="{6D3B8ADE-9B54-43CC-A06F-044FEAC3149F}" destId="{D5509E29-CA3E-4EC3-ADB6-094E6BB4D61E}" srcOrd="1" destOrd="0" presId="urn:microsoft.com/office/officeart/2005/8/layout/orgChart1"/>
    <dgm:cxn modelId="{2687541E-5828-4246-9746-82800C32D009}" type="presParOf" srcId="{0FC20A6B-0815-44AD-A291-0A3C0DC70917}" destId="{EB88A32E-B2AD-4664-888E-EF4C894A1500}" srcOrd="1" destOrd="0" presId="urn:microsoft.com/office/officeart/2005/8/layout/orgChart1"/>
    <dgm:cxn modelId="{C6BE2ECD-CEBC-4ACD-BB22-1AC9EFFA3827}" type="presParOf" srcId="{0FC20A6B-0815-44AD-A291-0A3C0DC70917}" destId="{CF420EE2-8D10-40D4-9D95-CA33DCAD9ECC}" srcOrd="2" destOrd="0" presId="urn:microsoft.com/office/officeart/2005/8/layout/orgChart1"/>
    <dgm:cxn modelId="{01560BA5-23C0-4AB4-B5E8-EF64614BAB74}" type="presParOf" srcId="{33D9BBB0-C2B2-427D-AE22-6FA5D304D5C6}" destId="{6A3600BC-F2CB-4AA3-804D-76EBD910ADBF}" srcOrd="2" destOrd="0" presId="urn:microsoft.com/office/officeart/2005/8/layout/orgChart1"/>
    <dgm:cxn modelId="{EC3CDAA5-CB93-477B-B0AD-04B46AEB1FE6}" type="presParOf" srcId="{BCD9B83C-7553-4D91-A7BE-6D378A59B7FE}" destId="{0FBB7831-9132-4A45-8449-7FD5C916EBD7}" srcOrd="4" destOrd="0" presId="urn:microsoft.com/office/officeart/2005/8/layout/orgChart1"/>
    <dgm:cxn modelId="{E7B9F4AE-21D4-4C32-A2FD-1FCD7E6E8029}" type="presParOf" srcId="{BCD9B83C-7553-4D91-A7BE-6D378A59B7FE}" destId="{E3559F58-81B6-4EF0-9615-52113C91FFE2}" srcOrd="5" destOrd="0" presId="urn:microsoft.com/office/officeart/2005/8/layout/orgChart1"/>
    <dgm:cxn modelId="{373C45F7-CDB2-4224-AC29-A8AAEA7D626F}" type="presParOf" srcId="{E3559F58-81B6-4EF0-9615-52113C91FFE2}" destId="{26CBB713-E805-4901-980F-34BE503DCF45}" srcOrd="0" destOrd="0" presId="urn:microsoft.com/office/officeart/2005/8/layout/orgChart1"/>
    <dgm:cxn modelId="{BD9E4057-C84B-417A-A80F-29A5E41D31A8}" type="presParOf" srcId="{26CBB713-E805-4901-980F-34BE503DCF45}" destId="{F7BBF719-D6BE-4675-9EE0-01416B8B1CB2}" srcOrd="0" destOrd="0" presId="urn:microsoft.com/office/officeart/2005/8/layout/orgChart1"/>
    <dgm:cxn modelId="{D800D10D-85A3-4D27-A4E0-8E2CFE773F72}" type="presParOf" srcId="{26CBB713-E805-4901-980F-34BE503DCF45}" destId="{ACAB62E3-BD49-4C30-9D3C-81EEB9F193A4}" srcOrd="1" destOrd="0" presId="urn:microsoft.com/office/officeart/2005/8/layout/orgChart1"/>
    <dgm:cxn modelId="{A99185FD-7E55-4D2E-A11A-DB2B5EE3EB19}" type="presParOf" srcId="{E3559F58-81B6-4EF0-9615-52113C91FFE2}" destId="{2621C2F1-8B7D-4928-8380-6B1D2AD0FC78}" srcOrd="1" destOrd="0" presId="urn:microsoft.com/office/officeart/2005/8/layout/orgChart1"/>
    <dgm:cxn modelId="{35940D02-FD04-41C2-8E23-54949D3CCEEF}" type="presParOf" srcId="{E3559F58-81B6-4EF0-9615-52113C91FFE2}" destId="{46DB40E7-F8AC-465D-8390-999034D8191F}" srcOrd="2" destOrd="0" presId="urn:microsoft.com/office/officeart/2005/8/layout/orgChart1"/>
    <dgm:cxn modelId="{9C6B3819-41F2-469B-BCA2-A392235F1246}" type="presParOf" srcId="{AB97ECC5-08CE-4708-94EF-5307C1F79465}" destId="{2562D497-956D-4EF5-9DBE-479D3321F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92D54E-E0F4-4543-8B66-2CC693092F6A}">
      <dsp:nvSpPr>
        <dsp:cNvPr id="0" name=""/>
        <dsp:cNvSpPr/>
      </dsp:nvSpPr>
      <dsp:spPr>
        <a:xfrm>
          <a:off x="3886199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89D68F-3E09-4AD9-8929-3BEEE28945CD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7AAA82-F25C-4D73-8308-790700FE1FE6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1DDC0A-1330-4424-9DB1-ED552FB1CBC1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Division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Chancellor,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Sharon Minnich</a:t>
          </a: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2750036" y="682642"/>
        <a:ext cx="2272326" cy="1136163"/>
      </dsp:txXfrm>
    </dsp:sp>
    <dsp:sp modelId="{BED0C14F-B190-41DE-BE1B-70249C27BD00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1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Assistant Vice Chancellor,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Steve Dupes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1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Includes CSO Office</a:t>
          </a:r>
        </a:p>
      </dsp:txBody>
      <dsp:txXfrm>
        <a:off x="521" y="2295994"/>
        <a:ext cx="2272326" cy="1136163"/>
      </dsp:txXfrm>
    </dsp:sp>
    <dsp:sp modelId="{C9D2D4D2-D525-447D-80FA-42C71CC1725C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Strategic Sourcing/Procurement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(contracts other </a:t>
          </a: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than design</a:t>
          </a:r>
          <a:r>
            <a:rPr kumimoji="0" lang="en-US" sz="11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/construction)</a:t>
          </a:r>
          <a:endParaRPr kumimoji="0" lang="en-US" sz="11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2750036" y="2295994"/>
        <a:ext cx="2272326" cy="1136163"/>
      </dsp:txXfrm>
    </dsp:sp>
    <dsp:sp modelId="{10E557F5-7F28-45FC-AAE3-550743E5786A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sp:txBody>
      <dsp:txXfrm>
        <a:off x="5499551" y="2295994"/>
        <a:ext cx="2272326" cy="1136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B7831-9132-4A45-8449-7FD5C916EBD7}">
      <dsp:nvSpPr>
        <dsp:cNvPr id="0" name=""/>
        <dsp:cNvSpPr/>
      </dsp:nvSpPr>
      <dsp:spPr>
        <a:xfrm>
          <a:off x="4334646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2690678" y="155659"/>
              </a:lnTo>
              <a:lnTo>
                <a:pt x="2690678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799FA-5C0F-43DD-9317-7B335E63FFA7}">
      <dsp:nvSpPr>
        <dsp:cNvPr id="0" name=""/>
        <dsp:cNvSpPr/>
      </dsp:nvSpPr>
      <dsp:spPr>
        <a:xfrm>
          <a:off x="5231539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99EFF-F76B-459B-A964-A0C875ABD397}">
      <dsp:nvSpPr>
        <dsp:cNvPr id="0" name=""/>
        <dsp:cNvSpPr/>
      </dsp:nvSpPr>
      <dsp:spPr>
        <a:xfrm>
          <a:off x="4334646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C6947-89EA-4E7A-854C-A2074430D09F}">
      <dsp:nvSpPr>
        <dsp:cNvPr id="0" name=""/>
        <dsp:cNvSpPr/>
      </dsp:nvSpPr>
      <dsp:spPr>
        <a:xfrm>
          <a:off x="4334646" y="1497392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77906-CE3B-48EC-9A81-E52BF7352CF3}">
      <dsp:nvSpPr>
        <dsp:cNvPr id="0" name=""/>
        <dsp:cNvSpPr/>
      </dsp:nvSpPr>
      <dsp:spPr>
        <a:xfrm>
          <a:off x="1643967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AA0B7-FF37-4616-931E-3A5C59284853}">
      <dsp:nvSpPr>
        <dsp:cNvPr id="0" name=""/>
        <dsp:cNvSpPr/>
      </dsp:nvSpPr>
      <dsp:spPr>
        <a:xfrm>
          <a:off x="747074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7B90C-F970-40E9-8BF1-0880404BE616}">
      <dsp:nvSpPr>
        <dsp:cNvPr id="0" name=""/>
        <dsp:cNvSpPr/>
      </dsp:nvSpPr>
      <dsp:spPr>
        <a:xfrm>
          <a:off x="1643967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2690678" y="0"/>
              </a:moveTo>
              <a:lnTo>
                <a:pt x="2690678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F76E4-5F37-48B7-BBE0-D62E875A6011}">
      <dsp:nvSpPr>
        <dsp:cNvPr id="0" name=""/>
        <dsp:cNvSpPr/>
      </dsp:nvSpPr>
      <dsp:spPr>
        <a:xfrm>
          <a:off x="3487690" y="756158"/>
          <a:ext cx="1693912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0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sp:txBody>
      <dsp:txXfrm>
        <a:off x="3487690" y="756158"/>
        <a:ext cx="1693912" cy="741233"/>
      </dsp:txXfrm>
    </dsp:sp>
    <dsp:sp modelId="{A187955A-5506-4887-9EA5-500655E7BBD9}">
      <dsp:nvSpPr>
        <dsp:cNvPr id="0" name=""/>
        <dsp:cNvSpPr/>
      </dsp:nvSpPr>
      <dsp:spPr>
        <a:xfrm>
          <a:off x="902733" y="1808710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sp:txBody>
      <dsp:txXfrm>
        <a:off x="902733" y="1808710"/>
        <a:ext cx="1482467" cy="741233"/>
      </dsp:txXfrm>
    </dsp:sp>
    <dsp:sp modelId="{7C702CCA-F735-4F74-92D4-E3B814C94CD2}">
      <dsp:nvSpPr>
        <dsp:cNvPr id="0" name=""/>
        <dsp:cNvSpPr/>
      </dsp:nvSpPr>
      <dsp:spPr>
        <a:xfrm>
          <a:off x="5840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sp:txBody>
      <dsp:txXfrm>
        <a:off x="5840" y="2861262"/>
        <a:ext cx="1482467" cy="741233"/>
      </dsp:txXfrm>
    </dsp:sp>
    <dsp:sp modelId="{C1728D27-A537-4575-BD2C-00C7DF1E5F14}">
      <dsp:nvSpPr>
        <dsp:cNvPr id="0" name=""/>
        <dsp:cNvSpPr/>
      </dsp:nvSpPr>
      <dsp:spPr>
        <a:xfrm>
          <a:off x="1799626" y="2861262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sp:txBody>
      <dsp:txXfrm>
        <a:off x="1799626" y="2861262"/>
        <a:ext cx="1482467" cy="741233"/>
      </dsp:txXfrm>
    </dsp:sp>
    <dsp:sp modelId="{62C9B5FF-F959-4F03-998D-AAA3A13AAFC1}">
      <dsp:nvSpPr>
        <dsp:cNvPr id="0" name=""/>
        <dsp:cNvSpPr/>
      </dsp:nvSpPr>
      <dsp:spPr>
        <a:xfrm>
          <a:off x="4490305" y="1808710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sp:txBody>
      <dsp:txXfrm>
        <a:off x="4490305" y="1808710"/>
        <a:ext cx="1482467" cy="741233"/>
      </dsp:txXfrm>
    </dsp:sp>
    <dsp:sp modelId="{E8F7B2A2-D7C4-4D6A-A44D-D9FD7908CE86}">
      <dsp:nvSpPr>
        <dsp:cNvPr id="0" name=""/>
        <dsp:cNvSpPr/>
      </dsp:nvSpPr>
      <dsp:spPr>
        <a:xfrm>
          <a:off x="3593412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sp:txBody>
      <dsp:txXfrm>
        <a:off x="3593412" y="2861262"/>
        <a:ext cx="1482467" cy="741233"/>
      </dsp:txXfrm>
    </dsp:sp>
    <dsp:sp modelId="{16DE9D55-3BD2-40BE-A9A4-17382F25D87A}">
      <dsp:nvSpPr>
        <dsp:cNvPr id="0" name=""/>
        <dsp:cNvSpPr/>
      </dsp:nvSpPr>
      <dsp:spPr>
        <a:xfrm>
          <a:off x="5387198" y="2861262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sp:txBody>
      <dsp:txXfrm>
        <a:off x="5387198" y="2861262"/>
        <a:ext cx="1482467" cy="741233"/>
      </dsp:txXfrm>
    </dsp:sp>
    <dsp:sp modelId="{F7BBF719-D6BE-4675-9EE0-01416B8B1CB2}">
      <dsp:nvSpPr>
        <dsp:cNvPr id="0" name=""/>
        <dsp:cNvSpPr/>
      </dsp:nvSpPr>
      <dsp:spPr>
        <a:xfrm>
          <a:off x="6284091" y="1808710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sp:txBody>
      <dsp:txXfrm>
        <a:off x="6284091" y="1808710"/>
        <a:ext cx="1482467" cy="7412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B7831-9132-4A45-8449-7FD5C916EBD7}">
      <dsp:nvSpPr>
        <dsp:cNvPr id="0" name=""/>
        <dsp:cNvSpPr/>
      </dsp:nvSpPr>
      <dsp:spPr>
        <a:xfrm>
          <a:off x="4334646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2690678" y="155659"/>
              </a:lnTo>
              <a:lnTo>
                <a:pt x="2690678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799FA-5C0F-43DD-9317-7B335E63FFA7}">
      <dsp:nvSpPr>
        <dsp:cNvPr id="0" name=""/>
        <dsp:cNvSpPr/>
      </dsp:nvSpPr>
      <dsp:spPr>
        <a:xfrm>
          <a:off x="5231539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99EFF-F76B-459B-A964-A0C875ABD397}">
      <dsp:nvSpPr>
        <dsp:cNvPr id="0" name=""/>
        <dsp:cNvSpPr/>
      </dsp:nvSpPr>
      <dsp:spPr>
        <a:xfrm>
          <a:off x="4334646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C6947-89EA-4E7A-854C-A2074430D09F}">
      <dsp:nvSpPr>
        <dsp:cNvPr id="0" name=""/>
        <dsp:cNvSpPr/>
      </dsp:nvSpPr>
      <dsp:spPr>
        <a:xfrm>
          <a:off x="4334646" y="1497392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77906-CE3B-48EC-9A81-E52BF7352CF3}">
      <dsp:nvSpPr>
        <dsp:cNvPr id="0" name=""/>
        <dsp:cNvSpPr/>
      </dsp:nvSpPr>
      <dsp:spPr>
        <a:xfrm>
          <a:off x="1643967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AA0B7-FF37-4616-931E-3A5C59284853}">
      <dsp:nvSpPr>
        <dsp:cNvPr id="0" name=""/>
        <dsp:cNvSpPr/>
      </dsp:nvSpPr>
      <dsp:spPr>
        <a:xfrm>
          <a:off x="747074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7B90C-F970-40E9-8BF1-0880404BE616}">
      <dsp:nvSpPr>
        <dsp:cNvPr id="0" name=""/>
        <dsp:cNvSpPr/>
      </dsp:nvSpPr>
      <dsp:spPr>
        <a:xfrm>
          <a:off x="1643967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2690678" y="0"/>
              </a:moveTo>
              <a:lnTo>
                <a:pt x="2690678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F76E4-5F37-48B7-BBE0-D62E875A6011}">
      <dsp:nvSpPr>
        <dsp:cNvPr id="0" name=""/>
        <dsp:cNvSpPr/>
      </dsp:nvSpPr>
      <dsp:spPr>
        <a:xfrm>
          <a:off x="3487690" y="756158"/>
          <a:ext cx="1693912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0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sp:txBody>
      <dsp:txXfrm>
        <a:off x="3487690" y="756158"/>
        <a:ext cx="1693912" cy="741233"/>
      </dsp:txXfrm>
    </dsp:sp>
    <dsp:sp modelId="{A187955A-5506-4887-9EA5-500655E7BBD9}">
      <dsp:nvSpPr>
        <dsp:cNvPr id="0" name=""/>
        <dsp:cNvSpPr/>
      </dsp:nvSpPr>
      <dsp:spPr>
        <a:xfrm>
          <a:off x="902733" y="1808710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sp:txBody>
      <dsp:txXfrm>
        <a:off x="902733" y="1808710"/>
        <a:ext cx="1482467" cy="741233"/>
      </dsp:txXfrm>
    </dsp:sp>
    <dsp:sp modelId="{7C702CCA-F735-4F74-92D4-E3B814C94CD2}">
      <dsp:nvSpPr>
        <dsp:cNvPr id="0" name=""/>
        <dsp:cNvSpPr/>
      </dsp:nvSpPr>
      <dsp:spPr>
        <a:xfrm>
          <a:off x="5840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sp:txBody>
      <dsp:txXfrm>
        <a:off x="5840" y="2861262"/>
        <a:ext cx="1482467" cy="741233"/>
      </dsp:txXfrm>
    </dsp:sp>
    <dsp:sp modelId="{C1728D27-A537-4575-BD2C-00C7DF1E5F14}">
      <dsp:nvSpPr>
        <dsp:cNvPr id="0" name=""/>
        <dsp:cNvSpPr/>
      </dsp:nvSpPr>
      <dsp:spPr>
        <a:xfrm>
          <a:off x="1799626" y="2861262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sp:txBody>
      <dsp:txXfrm>
        <a:off x="1799626" y="2861262"/>
        <a:ext cx="1482467" cy="741233"/>
      </dsp:txXfrm>
    </dsp:sp>
    <dsp:sp modelId="{62C9B5FF-F959-4F03-998D-AAA3A13AAFC1}">
      <dsp:nvSpPr>
        <dsp:cNvPr id="0" name=""/>
        <dsp:cNvSpPr/>
      </dsp:nvSpPr>
      <dsp:spPr>
        <a:xfrm>
          <a:off x="4490305" y="1808710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sp:txBody>
      <dsp:txXfrm>
        <a:off x="4490305" y="1808710"/>
        <a:ext cx="1482467" cy="741233"/>
      </dsp:txXfrm>
    </dsp:sp>
    <dsp:sp modelId="{E8F7B2A2-D7C4-4D6A-A44D-D9FD7908CE86}">
      <dsp:nvSpPr>
        <dsp:cNvPr id="0" name=""/>
        <dsp:cNvSpPr/>
      </dsp:nvSpPr>
      <dsp:spPr>
        <a:xfrm>
          <a:off x="3593412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sp:txBody>
      <dsp:txXfrm>
        <a:off x="3593412" y="2861262"/>
        <a:ext cx="1482467" cy="741233"/>
      </dsp:txXfrm>
    </dsp:sp>
    <dsp:sp modelId="{16DE9D55-3BD2-40BE-A9A4-17382F25D87A}">
      <dsp:nvSpPr>
        <dsp:cNvPr id="0" name=""/>
        <dsp:cNvSpPr/>
      </dsp:nvSpPr>
      <dsp:spPr>
        <a:xfrm>
          <a:off x="5387198" y="2861262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sp:txBody>
      <dsp:txXfrm>
        <a:off x="5387198" y="2861262"/>
        <a:ext cx="1482467" cy="741233"/>
      </dsp:txXfrm>
    </dsp:sp>
    <dsp:sp modelId="{F7BBF719-D6BE-4675-9EE0-01416B8B1CB2}">
      <dsp:nvSpPr>
        <dsp:cNvPr id="0" name=""/>
        <dsp:cNvSpPr/>
      </dsp:nvSpPr>
      <dsp:spPr>
        <a:xfrm>
          <a:off x="6284091" y="1808710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sp:txBody>
      <dsp:txXfrm>
        <a:off x="6284091" y="1808710"/>
        <a:ext cx="1482467" cy="7412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B7831-9132-4A45-8449-7FD5C916EBD7}">
      <dsp:nvSpPr>
        <dsp:cNvPr id="0" name=""/>
        <dsp:cNvSpPr/>
      </dsp:nvSpPr>
      <dsp:spPr>
        <a:xfrm>
          <a:off x="4334646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2690678" y="155659"/>
              </a:lnTo>
              <a:lnTo>
                <a:pt x="2690678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799FA-5C0F-43DD-9317-7B335E63FFA7}">
      <dsp:nvSpPr>
        <dsp:cNvPr id="0" name=""/>
        <dsp:cNvSpPr/>
      </dsp:nvSpPr>
      <dsp:spPr>
        <a:xfrm>
          <a:off x="5231539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99EFF-F76B-459B-A964-A0C875ABD397}">
      <dsp:nvSpPr>
        <dsp:cNvPr id="0" name=""/>
        <dsp:cNvSpPr/>
      </dsp:nvSpPr>
      <dsp:spPr>
        <a:xfrm>
          <a:off x="4334646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C6947-89EA-4E7A-854C-A2074430D09F}">
      <dsp:nvSpPr>
        <dsp:cNvPr id="0" name=""/>
        <dsp:cNvSpPr/>
      </dsp:nvSpPr>
      <dsp:spPr>
        <a:xfrm>
          <a:off x="4334646" y="1497392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77906-CE3B-48EC-9A81-E52BF7352CF3}">
      <dsp:nvSpPr>
        <dsp:cNvPr id="0" name=""/>
        <dsp:cNvSpPr/>
      </dsp:nvSpPr>
      <dsp:spPr>
        <a:xfrm>
          <a:off x="1643967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AA0B7-FF37-4616-931E-3A5C59284853}">
      <dsp:nvSpPr>
        <dsp:cNvPr id="0" name=""/>
        <dsp:cNvSpPr/>
      </dsp:nvSpPr>
      <dsp:spPr>
        <a:xfrm>
          <a:off x="747074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7B90C-F970-40E9-8BF1-0880404BE616}">
      <dsp:nvSpPr>
        <dsp:cNvPr id="0" name=""/>
        <dsp:cNvSpPr/>
      </dsp:nvSpPr>
      <dsp:spPr>
        <a:xfrm>
          <a:off x="1643967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2690678" y="0"/>
              </a:moveTo>
              <a:lnTo>
                <a:pt x="2690678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F76E4-5F37-48B7-BBE0-D62E875A6011}">
      <dsp:nvSpPr>
        <dsp:cNvPr id="0" name=""/>
        <dsp:cNvSpPr/>
      </dsp:nvSpPr>
      <dsp:spPr>
        <a:xfrm>
          <a:off x="3487690" y="756158"/>
          <a:ext cx="1693912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0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sp:txBody>
      <dsp:txXfrm>
        <a:off x="3487690" y="756158"/>
        <a:ext cx="1693912" cy="741233"/>
      </dsp:txXfrm>
    </dsp:sp>
    <dsp:sp modelId="{A187955A-5506-4887-9EA5-500655E7BBD9}">
      <dsp:nvSpPr>
        <dsp:cNvPr id="0" name=""/>
        <dsp:cNvSpPr/>
      </dsp:nvSpPr>
      <dsp:spPr>
        <a:xfrm>
          <a:off x="902733" y="1808710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sp:txBody>
      <dsp:txXfrm>
        <a:off x="902733" y="1808710"/>
        <a:ext cx="1482467" cy="741233"/>
      </dsp:txXfrm>
    </dsp:sp>
    <dsp:sp modelId="{7C702CCA-F735-4F74-92D4-E3B814C94CD2}">
      <dsp:nvSpPr>
        <dsp:cNvPr id="0" name=""/>
        <dsp:cNvSpPr/>
      </dsp:nvSpPr>
      <dsp:spPr>
        <a:xfrm>
          <a:off x="5840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sp:txBody>
      <dsp:txXfrm>
        <a:off x="5840" y="2861262"/>
        <a:ext cx="1482467" cy="741233"/>
      </dsp:txXfrm>
    </dsp:sp>
    <dsp:sp modelId="{C1728D27-A537-4575-BD2C-00C7DF1E5F14}">
      <dsp:nvSpPr>
        <dsp:cNvPr id="0" name=""/>
        <dsp:cNvSpPr/>
      </dsp:nvSpPr>
      <dsp:spPr>
        <a:xfrm>
          <a:off x="1799626" y="2861262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sp:txBody>
      <dsp:txXfrm>
        <a:off x="1799626" y="2861262"/>
        <a:ext cx="1482467" cy="741233"/>
      </dsp:txXfrm>
    </dsp:sp>
    <dsp:sp modelId="{62C9B5FF-F959-4F03-998D-AAA3A13AAFC1}">
      <dsp:nvSpPr>
        <dsp:cNvPr id="0" name=""/>
        <dsp:cNvSpPr/>
      </dsp:nvSpPr>
      <dsp:spPr>
        <a:xfrm>
          <a:off x="4490305" y="1808710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sp:txBody>
      <dsp:txXfrm>
        <a:off x="4490305" y="1808710"/>
        <a:ext cx="1482467" cy="741233"/>
      </dsp:txXfrm>
    </dsp:sp>
    <dsp:sp modelId="{E8F7B2A2-D7C4-4D6A-A44D-D9FD7908CE86}">
      <dsp:nvSpPr>
        <dsp:cNvPr id="0" name=""/>
        <dsp:cNvSpPr/>
      </dsp:nvSpPr>
      <dsp:spPr>
        <a:xfrm>
          <a:off x="3593412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sp:txBody>
      <dsp:txXfrm>
        <a:off x="3593412" y="2861262"/>
        <a:ext cx="1482467" cy="741233"/>
      </dsp:txXfrm>
    </dsp:sp>
    <dsp:sp modelId="{16DE9D55-3BD2-40BE-A9A4-17382F25D87A}">
      <dsp:nvSpPr>
        <dsp:cNvPr id="0" name=""/>
        <dsp:cNvSpPr/>
      </dsp:nvSpPr>
      <dsp:spPr>
        <a:xfrm>
          <a:off x="5387198" y="2861262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sp:txBody>
      <dsp:txXfrm>
        <a:off x="5387198" y="2861262"/>
        <a:ext cx="1482467" cy="741233"/>
      </dsp:txXfrm>
    </dsp:sp>
    <dsp:sp modelId="{F7BBF719-D6BE-4675-9EE0-01416B8B1CB2}">
      <dsp:nvSpPr>
        <dsp:cNvPr id="0" name=""/>
        <dsp:cNvSpPr/>
      </dsp:nvSpPr>
      <dsp:spPr>
        <a:xfrm>
          <a:off x="6284091" y="1808710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sp:txBody>
      <dsp:txXfrm>
        <a:off x="6284091" y="1808710"/>
        <a:ext cx="1482467" cy="7412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BB7831-9132-4A45-8449-7FD5C916EBD7}">
      <dsp:nvSpPr>
        <dsp:cNvPr id="0" name=""/>
        <dsp:cNvSpPr/>
      </dsp:nvSpPr>
      <dsp:spPr>
        <a:xfrm>
          <a:off x="4334646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2690678" y="155659"/>
              </a:lnTo>
              <a:lnTo>
                <a:pt x="2690678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F799FA-5C0F-43DD-9317-7B335E63FFA7}">
      <dsp:nvSpPr>
        <dsp:cNvPr id="0" name=""/>
        <dsp:cNvSpPr/>
      </dsp:nvSpPr>
      <dsp:spPr>
        <a:xfrm>
          <a:off x="5231539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99EFF-F76B-459B-A964-A0C875ABD397}">
      <dsp:nvSpPr>
        <dsp:cNvPr id="0" name=""/>
        <dsp:cNvSpPr/>
      </dsp:nvSpPr>
      <dsp:spPr>
        <a:xfrm>
          <a:off x="4334646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C6947-89EA-4E7A-854C-A2074430D09F}">
      <dsp:nvSpPr>
        <dsp:cNvPr id="0" name=""/>
        <dsp:cNvSpPr/>
      </dsp:nvSpPr>
      <dsp:spPr>
        <a:xfrm>
          <a:off x="4334646" y="1497392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77906-CE3B-48EC-9A81-E52BF7352CF3}">
      <dsp:nvSpPr>
        <dsp:cNvPr id="0" name=""/>
        <dsp:cNvSpPr/>
      </dsp:nvSpPr>
      <dsp:spPr>
        <a:xfrm>
          <a:off x="1643967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659"/>
              </a:lnTo>
              <a:lnTo>
                <a:pt x="896892" y="155659"/>
              </a:lnTo>
              <a:lnTo>
                <a:pt x="896892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AA0B7-FF37-4616-931E-3A5C59284853}">
      <dsp:nvSpPr>
        <dsp:cNvPr id="0" name=""/>
        <dsp:cNvSpPr/>
      </dsp:nvSpPr>
      <dsp:spPr>
        <a:xfrm>
          <a:off x="747074" y="2549944"/>
          <a:ext cx="896892" cy="311318"/>
        </a:xfrm>
        <a:custGeom>
          <a:avLst/>
          <a:gdLst/>
          <a:ahLst/>
          <a:cxnLst/>
          <a:rect l="0" t="0" r="0" b="0"/>
          <a:pathLst>
            <a:path>
              <a:moveTo>
                <a:pt x="896892" y="0"/>
              </a:moveTo>
              <a:lnTo>
                <a:pt x="896892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7B90C-F970-40E9-8BF1-0880404BE616}">
      <dsp:nvSpPr>
        <dsp:cNvPr id="0" name=""/>
        <dsp:cNvSpPr/>
      </dsp:nvSpPr>
      <dsp:spPr>
        <a:xfrm>
          <a:off x="1643967" y="1497392"/>
          <a:ext cx="2690678" cy="311318"/>
        </a:xfrm>
        <a:custGeom>
          <a:avLst/>
          <a:gdLst/>
          <a:ahLst/>
          <a:cxnLst/>
          <a:rect l="0" t="0" r="0" b="0"/>
          <a:pathLst>
            <a:path>
              <a:moveTo>
                <a:pt x="2690678" y="0"/>
              </a:moveTo>
              <a:lnTo>
                <a:pt x="2690678" y="155659"/>
              </a:lnTo>
              <a:lnTo>
                <a:pt x="0" y="155659"/>
              </a:lnTo>
              <a:lnTo>
                <a:pt x="0" y="31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F76E4-5F37-48B7-BBE0-D62E875A6011}">
      <dsp:nvSpPr>
        <dsp:cNvPr id="0" name=""/>
        <dsp:cNvSpPr/>
      </dsp:nvSpPr>
      <dsp:spPr>
        <a:xfrm>
          <a:off x="3487690" y="756158"/>
          <a:ext cx="1693912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Administration and Finance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000" b="0" i="0" u="none" strike="noStrike" kern="1200" cap="none" normalizeH="0" baseline="0" dirty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Vice President</a:t>
          </a:r>
        </a:p>
      </dsp:txBody>
      <dsp:txXfrm>
        <a:off x="3487690" y="756158"/>
        <a:ext cx="1693912" cy="741233"/>
      </dsp:txXfrm>
    </dsp:sp>
    <dsp:sp modelId="{A187955A-5506-4887-9EA5-500655E7BBD9}">
      <dsp:nvSpPr>
        <dsp:cNvPr id="0" name=""/>
        <dsp:cNvSpPr/>
      </dsp:nvSpPr>
      <dsp:spPr>
        <a:xfrm>
          <a:off x="902733" y="1808710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</a:t>
          </a:r>
        </a:p>
      </dsp:txBody>
      <dsp:txXfrm>
        <a:off x="902733" y="1808710"/>
        <a:ext cx="1482467" cy="741233"/>
      </dsp:txXfrm>
    </dsp:sp>
    <dsp:sp modelId="{7C702CCA-F735-4F74-92D4-E3B814C94CD2}">
      <dsp:nvSpPr>
        <dsp:cNvPr id="0" name=""/>
        <dsp:cNvSpPr/>
      </dsp:nvSpPr>
      <dsp:spPr>
        <a:xfrm>
          <a:off x="5840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Planning, Design,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and Construction</a:t>
          </a:r>
        </a:p>
      </dsp:txBody>
      <dsp:txXfrm>
        <a:off x="5840" y="2861262"/>
        <a:ext cx="1482467" cy="741233"/>
      </dsp:txXfrm>
    </dsp:sp>
    <dsp:sp modelId="{C1728D27-A537-4575-BD2C-00C7DF1E5F14}">
      <dsp:nvSpPr>
        <dsp:cNvPr id="0" name=""/>
        <dsp:cNvSpPr/>
      </dsp:nvSpPr>
      <dsp:spPr>
        <a:xfrm>
          <a:off x="1799626" y="2861262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Operations</a:t>
          </a:r>
        </a:p>
      </dsp:txBody>
      <dsp:txXfrm>
        <a:off x="1799626" y="2861262"/>
        <a:ext cx="1482467" cy="741233"/>
      </dsp:txXfrm>
    </dsp:sp>
    <dsp:sp modelId="{62C9B5FF-F959-4F03-998D-AAA3A13AAFC1}">
      <dsp:nvSpPr>
        <dsp:cNvPr id="0" name=""/>
        <dsp:cNvSpPr/>
      </dsp:nvSpPr>
      <dsp:spPr>
        <a:xfrm>
          <a:off x="4490305" y="1808710"/>
          <a:ext cx="1482467" cy="741233"/>
        </a:xfrm>
        <a:prstGeom prst="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Procurement/Contracting</a:t>
          </a:r>
        </a:p>
      </dsp:txBody>
      <dsp:txXfrm>
        <a:off x="4490305" y="1808710"/>
        <a:ext cx="1482467" cy="741233"/>
      </dsp:txXfrm>
    </dsp:sp>
    <dsp:sp modelId="{E8F7B2A2-D7C4-4D6A-A44D-D9FD7908CE86}">
      <dsp:nvSpPr>
        <dsp:cNvPr id="0" name=""/>
        <dsp:cNvSpPr/>
      </dsp:nvSpPr>
      <dsp:spPr>
        <a:xfrm>
          <a:off x="3593412" y="2861262"/>
          <a:ext cx="1482467" cy="741233"/>
        </a:xfrm>
        <a:prstGeom prst="rect">
          <a:avLst/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Facilities Contracts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Specialist(s)</a:t>
          </a:r>
        </a:p>
      </dsp:txBody>
      <dsp:txXfrm>
        <a:off x="3593412" y="2861262"/>
        <a:ext cx="1482467" cy="741233"/>
      </dsp:txXfrm>
    </dsp:sp>
    <dsp:sp modelId="{16DE9D55-3BD2-40BE-A9A4-17382F25D87A}">
      <dsp:nvSpPr>
        <dsp:cNvPr id="0" name=""/>
        <dsp:cNvSpPr/>
      </dsp:nvSpPr>
      <dsp:spPr>
        <a:xfrm>
          <a:off x="5387198" y="2861262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Supplies and Services</a:t>
          </a:r>
        </a:p>
      </dsp:txBody>
      <dsp:txXfrm>
        <a:off x="5387198" y="2861262"/>
        <a:ext cx="1482467" cy="741233"/>
      </dsp:txXfrm>
    </dsp:sp>
    <dsp:sp modelId="{F7BBF719-D6BE-4675-9EE0-01416B8B1CB2}">
      <dsp:nvSpPr>
        <dsp:cNvPr id="0" name=""/>
        <dsp:cNvSpPr/>
      </dsp:nvSpPr>
      <dsp:spPr>
        <a:xfrm>
          <a:off x="6284091" y="1808710"/>
          <a:ext cx="1482467" cy="741233"/>
        </a:xfrm>
        <a:prstGeom prst="rect">
          <a:avLst/>
        </a:prstGeom>
        <a:solidFill>
          <a:srgbClr val="99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Other Offices: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 Accounting, Budget, etc.</a:t>
          </a:r>
        </a:p>
      </dsp:txBody>
      <dsp:txXfrm>
        <a:off x="6284091" y="1808710"/>
        <a:ext cx="1482467" cy="741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BF993-6CC0-4EE5-9C7F-F59909D3710A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823"/>
            <a:ext cx="3038475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54C20-E567-4F0E-BF38-7BF95B027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56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49B96-1BDF-4019-B738-28C8E025C3C4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70F8F-383C-4DA8-B6F5-BD68F4EB3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30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24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65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23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07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04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92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91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04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77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54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70F8F-383C-4DA8-B6F5-BD68F4EB3E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7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805" y="2293749"/>
            <a:ext cx="10497493" cy="34054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7524F3-31BE-401D-9672-D62C234240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592217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286000"/>
            <a:ext cx="10497493" cy="3459708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36A538-FEA5-4256-8E26-4347BB013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32100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060813"/>
            <a:ext cx="10497493" cy="368489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-3"/>
            <a:ext cx="12192000" cy="370390"/>
          </a:xfrm>
          <a:prstGeom prst="rect">
            <a:avLst/>
          </a:prstGeom>
          <a:solidFill>
            <a:srgbClr val="F3CA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3"/>
            <a:ext cx="12192000" cy="344654"/>
          </a:xfrm>
          <a:prstGeom prst="rect">
            <a:avLst/>
          </a:prstGeom>
          <a:solidFill>
            <a:srgbClr val="16406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1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mple Layou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252" y="132100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066802" y="2060813"/>
            <a:ext cx="10497493" cy="368489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2C4984"/>
              </a:buClr>
              <a:buSzPct val="105000"/>
              <a:buFont typeface="Arial" pitchFamily="34" charset="0"/>
              <a:buChar char="•"/>
              <a:defRPr sz="24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>
              <a:lnSpc>
                <a:spcPct val="100000"/>
              </a:lnSpc>
              <a:spcBef>
                <a:spcPts val="12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buNone/>
              <a:defRPr sz="2000">
                <a:solidFill>
                  <a:srgbClr val="12327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-3"/>
            <a:ext cx="12192000" cy="370390"/>
          </a:xfrm>
          <a:prstGeom prst="rect">
            <a:avLst/>
          </a:prstGeom>
          <a:solidFill>
            <a:srgbClr val="F3CA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3"/>
            <a:ext cx="12192000" cy="344654"/>
          </a:xfrm>
          <a:prstGeom prst="rect">
            <a:avLst/>
          </a:prstGeom>
          <a:solidFill>
            <a:srgbClr val="16406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5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63492"/>
            <a:ext cx="5384800" cy="37626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363492"/>
            <a:ext cx="5384800" cy="376267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6E69EA-FCCE-49B4-BACB-5B87976066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4927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38735"/>
            <a:ext cx="5386917" cy="32874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14927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838735"/>
            <a:ext cx="5389033" cy="32874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654483C-42DB-46AC-8B93-8AC62E022C99}" type="datetimeFigureOut">
              <a:rPr lang="en-US" smtClean="0"/>
              <a:pPr/>
              <a:t>12/30/2019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289" y="5884986"/>
            <a:ext cx="2228479" cy="69356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50252" y="1592220"/>
            <a:ext cx="9245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AC258A-2080-4C80-9C9D-185BA32686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52717" y="619498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1F4C-CB6F-482F-8728-D5D2BDAC10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84" b="21868"/>
          <a:stretch/>
        </p:blipFill>
        <p:spPr>
          <a:xfrm>
            <a:off x="0" y="0"/>
            <a:ext cx="12192000" cy="13592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B25A00-DDF6-42BF-A286-0C0C8A466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" r="884"/>
          <a:stretch/>
        </p:blipFill>
        <p:spPr>
          <a:xfrm>
            <a:off x="1" y="106192"/>
            <a:ext cx="11824138" cy="12140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801" r:id="rId3"/>
    <p:sldLayoutId id="2147483802" r:id="rId4"/>
    <p:sldLayoutId id="2147483796" r:id="rId5"/>
    <p:sldLayoutId id="2147483797" r:id="rId6"/>
  </p:sldLayoutIdLst>
  <p:txStyles>
    <p:titleStyle>
      <a:lvl1pPr algn="r" defTabSz="914400" rtl="0" eaLnBrk="1" latinLnBrk="0" hangingPunct="1">
        <a:spcBef>
          <a:spcPct val="0"/>
        </a:spcBef>
        <a:buNone/>
        <a:defRPr sz="4000" kern="1200">
          <a:solidFill>
            <a:srgbClr val="2C498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higheredjobs.com/images/AccountImages/363_1.jpg&amp;imgrefurl=http://www.higheredjobs.com/InstitutionProfile.cfm?ProfileID=15671&amp;h=121&amp;w=574&amp;sz=60&amp;tbnid=fIxJFhOqcgxVPM:&amp;tbnh=28&amp;tbnw=134&amp;prev=/images?q=millersville+university+logo&amp;zoom=1&amp;q=millersville+university+logo&amp;hl=en&amp;usg=__8DZEBUY2DF0u4z2EJVfdCBC3pew=&amp;sa=X&amp;ei=QfpPTeXXBci1tgfMhYi3AQ&amp;sqi=2&amp;ved=0CEIQ9QEwB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4"/>
          <a:stretch/>
        </p:blipFill>
        <p:spPr>
          <a:xfrm>
            <a:off x="0" y="1210962"/>
            <a:ext cx="12192000" cy="56470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11829" y="1941535"/>
            <a:ext cx="9125665" cy="345155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SSHE-CM-2019 Kick-Off Conference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System Overview - Part 1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>
                <a:solidFill>
                  <a:schemeClr val="bg1"/>
                </a:solidFill>
              </a:rPr>
            </a:br>
            <a:r>
              <a:rPr lang="en-US" sz="2000" b="0">
                <a:solidFill>
                  <a:schemeClr val="bg1"/>
                </a:solidFill>
              </a:rPr>
              <a:t>Robert Unger, Director of Construction Management </a:t>
            </a:r>
            <a:br>
              <a:rPr lang="en-US" sz="2000" b="0">
                <a:solidFill>
                  <a:schemeClr val="bg1"/>
                </a:solidFill>
              </a:rPr>
            </a:br>
            <a:r>
              <a:rPr lang="en-US" sz="2000" b="0">
                <a:solidFill>
                  <a:schemeClr val="bg1"/>
                </a:solidFill>
              </a:rPr>
              <a:t>January 14, 2020</a:t>
            </a:r>
            <a:endParaRPr lang="en-US" sz="2000" b="0" dirty="0">
              <a:solidFill>
                <a:schemeClr val="bg1"/>
              </a:solidFill>
            </a:endParaRPr>
          </a:p>
        </p:txBody>
      </p:sp>
      <p:sp>
        <p:nvSpPr>
          <p:cNvPr id="37890" name="AutoShape 2" descr="data:image/jpg;base64,/9j/4AAQSkZJRgABAQAAAQABAAD/2wBDAAkGBwgHBgkIBwgKCgkLDRYPDQwMDRsUFRAWIB0iIiAdHx8kKDQsJCYxJx8fLT0tMTU3Ojo6Iys/RD84QzQ5Ojf/2wBDAQoKCg0MDRoPDxo3JR8lNzc3Nzc3Nzc3Nzc3Nzc3Nzc3Nzc3Nzc3Nzc3Nzc3Nzc3Nzc3Nzc3Nzc3Nzc3Nzc3Nzf/wAARCAAcAIQDASIAAhEBAxEB/8QAGwAAAgMBAQEAAAAAAAAAAAAAAAYCAwUEBwH/xAAxEAACAgEEAQMCAwcFAAAAAAABAgMEEQAFEiExBhNBIlEVI2EUFiQyQlKBYnKCkZL/xAAUAQEAAAAAAAAAAAAAAAAAAAAA/8QAFBEBAAAAAAAAAAAAAAAAAAAAAP/aAAwDAQACEQMRAD8A9j3ndauy7fLfvmRa0QzI6Rl+A+5A7xq6zcr1aMt6aVVrRRGV5B2AgGSev01xep1DbJYVlDAlAVIyCOa+dLFQSpUs+k5QzLtjM4ZgTzpgcoO/nvih+/tPoNy56spQ7Md0ggtTwiulnAiKH2nJAbLYHxnjnOCOuxrR2zc1vz7hD7EkL0bPsOHKnkeCOCME9Yca80eSYej5IPemaA+lKMoiZyUVySCQPAyFHj7a23t2l9XX9tr/AEpc3ORn/PaHmY6dUhOagkZDM2Bgnh5xnQP+RozpCG37qN5l22f1BcDLtZmEqyFVDiU8C3+1eIYjHLGSOzrnsXr+2z15767nTsUyk92J7pnr2a/LhJIpzleBdXK4XpcYxnQOe97xFtFSeZ4Zp3hryWfbjXyiY5fUcKD2OiQT3jwdQ2ne03K7aqitLC1eOGXk5Uh1kDEEYP8ApPnSjv72QLsn7ZZete2fc5lheUsgVRCIyAf0Zm/5keANUm5Yr+o4qtdgovJQhcmUxZAgsOF5gErkoB0M+QOzoHred2q7NTNy77ogDKpaOMvgkgDIHfkgf51O/uUNCtHYnjnKO6oBHEWYFiAAQPHZA/zpU9U1blL0HuMd65+1GOZJQTkmGISo3FmPbcQD9RwcDvxksPqThJt0UTOR71uuq8WIY/nITgjvOAT19s/Gg1cjVVSzFcrR2IOftyDK842Q4/VWAI/yNIO2Pd/AvSm4S7puEs92eKCxznPF43R8jA6zkAhv5sjzqOxbldp09rs37luzDudKSCMSTtkWkZigBz5dcjPwY+vJ0Ho2dfMj76Rtgr7ruUT53SZDSvyVppWsuzOkblChjAABdfq5Z5AsCOgBrl2eHeZ9h2bcks7huhmrfxdT8Q9iRh/SyHrsd5yy8sjJ6xoH5LUT2Za4Le5Eqs2UYLhs4w2MH+U9A9dZ8jV2vMbVkX5Y/at7k1QybPIiWJ2DqzWpY35YPn6ADjrKg/Y63Kr2vxC36dnuWzZW4lmGb3m5mo31ec+AVeL/AMnyc6By0aB40aDh3iKCeoIrdRLULyKGjcZHnzj5xriE0M0KxvtqBZ1SF1b5TLjiTx+ACcH+7Hz3t6NAsDZ9nahFKPTtMo8DK0Xtj6UUEhMccEZ+OhnRJtm0Tw3RL6fhIUCZlMY5SOuQD0P5gBjIJPwNM+jQKq16SBpIfTMTN7Ai5BAOau3Ep2uSpBJ7+PONTiSnVSxUh2E+zK4rSggnnGeYwxIOVAGcZIw48Z0z6NAs31q22V72wR2JVhkROS8voHPKglegeC9fPIedVR7btVpRF+7VZUn4xyCWPGFXmVz9P9PDr7EjGmvRoM7Z6tZdrWOOhHVilB5QEA5z19X3JH31Gn6f2mkwNWhDHhSqgDpFPRCj+kfoMa09GgzRsG0CtDVG21RXhf3IohGOMbfdR8H9Rq2vtG3VoYoa9GvHFDJ7saJGAqP39QHwez/3rt0aDNm2HaZ7zXpdvrtacAPKUGWx4J+5HwT2NR/d3ZvahiXbq6RwFvaWNePDljkBjwDgZHg4GtTRoMub07s04f3dsqnkiRn8oD6U7QdeApAI+3xqrZaMyW7Fy1WirnAgqwoQxjhXvs/3MxJIHWAvyCdbOjQGjRo0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679575" y="-136525"/>
            <a:ext cx="1257300" cy="266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30" y="4820258"/>
            <a:ext cx="3708873" cy="114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5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Organization - Typical University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C5C5EFF-1AAD-42EF-9133-938EA58C93CF}"/>
              </a:ext>
            </a:extLst>
          </p:cNvPr>
          <p:cNvGraphicFramePr/>
          <p:nvPr>
            <p:extLst/>
          </p:nvPr>
        </p:nvGraphicFramePr>
        <p:xfrm>
          <a:off x="2209800" y="2275431"/>
          <a:ext cx="7772400" cy="435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7749963-407B-4429-84FF-A06C0C12F2F9}"/>
              </a:ext>
            </a:extLst>
          </p:cNvPr>
          <p:cNvSpPr txBox="1"/>
          <p:nvPr/>
        </p:nvSpPr>
        <p:spPr>
          <a:xfrm>
            <a:off x="704362" y="2903565"/>
            <a:ext cx="2711938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this person/mgmt level may not exist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FD67C5-0AAF-4BD7-9455-E4DBEA390708}"/>
              </a:ext>
            </a:extLst>
          </p:cNvPr>
          <p:cNvCxnSpPr/>
          <p:nvPr/>
        </p:nvCxnSpPr>
        <p:spPr>
          <a:xfrm>
            <a:off x="2819400" y="3549896"/>
            <a:ext cx="431800" cy="5141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974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Organization - Typical University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C5C5EFF-1AAD-42EF-9133-938EA58C93CF}"/>
              </a:ext>
            </a:extLst>
          </p:cNvPr>
          <p:cNvGraphicFramePr/>
          <p:nvPr>
            <p:extLst/>
          </p:nvPr>
        </p:nvGraphicFramePr>
        <p:xfrm>
          <a:off x="2209800" y="2275431"/>
          <a:ext cx="7772400" cy="435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7749963-407B-4429-84FF-A06C0C12F2F9}"/>
              </a:ext>
            </a:extLst>
          </p:cNvPr>
          <p:cNvSpPr txBox="1"/>
          <p:nvPr/>
        </p:nvSpPr>
        <p:spPr>
          <a:xfrm>
            <a:off x="323362" y="4164184"/>
            <a:ext cx="2153138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this may be a single person (a PM)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FD67C5-0AAF-4BD7-9455-E4DBEA390708}"/>
              </a:ext>
            </a:extLst>
          </p:cNvPr>
          <p:cNvCxnSpPr>
            <a:cxnSpLocks/>
          </p:cNvCxnSpPr>
          <p:nvPr/>
        </p:nvCxnSpPr>
        <p:spPr>
          <a:xfrm>
            <a:off x="2044700" y="4810515"/>
            <a:ext cx="279400" cy="3202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489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Organization - Typical University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C5C5EFF-1AAD-42EF-9133-938EA58C93CF}"/>
              </a:ext>
            </a:extLst>
          </p:cNvPr>
          <p:cNvGraphicFramePr/>
          <p:nvPr>
            <p:extLst/>
          </p:nvPr>
        </p:nvGraphicFramePr>
        <p:xfrm>
          <a:off x="2209800" y="2275431"/>
          <a:ext cx="7772400" cy="435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7749963-407B-4429-84FF-A06C0C12F2F9}"/>
              </a:ext>
            </a:extLst>
          </p:cNvPr>
          <p:cNvSpPr txBox="1"/>
          <p:nvPr/>
        </p:nvSpPr>
        <p:spPr>
          <a:xfrm>
            <a:off x="8644536" y="2344314"/>
            <a:ext cx="2997212" cy="1200329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this person may be in Facilities, or may be matrixed in; or may just be the Procurement Director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FD67C5-0AAF-4BD7-9455-E4DBEA390708}"/>
              </a:ext>
            </a:extLst>
          </p:cNvPr>
          <p:cNvCxnSpPr>
            <a:cxnSpLocks/>
          </p:cNvCxnSpPr>
          <p:nvPr/>
        </p:nvCxnSpPr>
        <p:spPr>
          <a:xfrm flipH="1">
            <a:off x="7251700" y="3544643"/>
            <a:ext cx="1562100" cy="16115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20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898894"/>
            <a:ext cx="6019800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altLang="en-US" sz="2200" b="1" i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Unger's Project Categories and Types: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4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1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683043"/>
            <a:ext cx="5903496" cy="3287428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E&amp;G (Educational &amp; General) facilities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require Legislative authorization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from Governor’s annual allocation   	($70 million; general obligation bonds)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prioritized by System’s 5-year 	Spending Plan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may be supplemented by the 	university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is design and construction agent</a:t>
            </a:r>
          </a:p>
        </p:txBody>
      </p:sp>
    </p:spTree>
    <p:extLst>
      <p:ext uri="{BB962C8B-B14F-4D97-AF65-F5344CB8AC3E}">
        <p14:creationId xmlns:p14="http://schemas.microsoft.com/office/powerpoint/2010/main" val="814030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1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683043"/>
            <a:ext cx="5903496" cy="3287428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E&amp;G (Educational &amp; General) facilities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require Legislative authorization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from Governor’s annual allocation   	($70 million; general obligation bonds)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prioritized by System’s 5-year 	Spending Plan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may be supplemented by the 	university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is design and construction agent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145F40-6672-4A83-A9B0-D8784C34C1CB}"/>
              </a:ext>
            </a:extLst>
          </p:cNvPr>
          <p:cNvSpPr txBox="1"/>
          <p:nvPr/>
        </p:nvSpPr>
        <p:spPr>
          <a:xfrm>
            <a:off x="2039346" y="4602765"/>
            <a:ext cx="2997212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will hold the AE and construction contracts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EE9B23-6527-4CCF-A10F-D83F50BC3134}"/>
              </a:ext>
            </a:extLst>
          </p:cNvPr>
          <p:cNvCxnSpPr>
            <a:cxnSpLocks/>
          </p:cNvCxnSpPr>
          <p:nvPr/>
        </p:nvCxnSpPr>
        <p:spPr>
          <a:xfrm flipH="1" flipV="1">
            <a:off x="5036558" y="5156200"/>
            <a:ext cx="741942" cy="4439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881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1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683043"/>
            <a:ext cx="5903496" cy="3287428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E&amp;G (Educational &amp; General) facilities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require Legislative authorization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from Governor’s annual allocation   	($70 million; general obligation bonds)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prioritized by System’s 5-year 	Spending Plan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may be supplemented by the 	university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is design and construction agent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A35D4D-D3BB-465E-A107-FB51E79A9ACC}"/>
              </a:ext>
            </a:extLst>
          </p:cNvPr>
          <p:cNvSpPr txBox="1"/>
          <p:nvPr/>
        </p:nvSpPr>
        <p:spPr>
          <a:xfrm>
            <a:off x="1544040" y="5600148"/>
            <a:ext cx="3104160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will use their own CMs (when they need one)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145F40-6672-4A83-A9B0-D8784C34C1CB}"/>
              </a:ext>
            </a:extLst>
          </p:cNvPr>
          <p:cNvSpPr txBox="1"/>
          <p:nvPr/>
        </p:nvSpPr>
        <p:spPr>
          <a:xfrm>
            <a:off x="2039346" y="4602765"/>
            <a:ext cx="2997212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will hold the AE and construction contracts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AFFC0D8-B30F-4EF3-98FB-839C79FD16AA}"/>
              </a:ext>
            </a:extLst>
          </p:cNvPr>
          <p:cNvCxnSpPr>
            <a:cxnSpLocks/>
          </p:cNvCxnSpPr>
          <p:nvPr/>
        </p:nvCxnSpPr>
        <p:spPr>
          <a:xfrm flipH="1">
            <a:off x="3111500" y="5249096"/>
            <a:ext cx="292100" cy="3510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EE9B23-6527-4CCF-A10F-D83F50BC3134}"/>
              </a:ext>
            </a:extLst>
          </p:cNvPr>
          <p:cNvCxnSpPr>
            <a:cxnSpLocks/>
          </p:cNvCxnSpPr>
          <p:nvPr/>
        </p:nvCxnSpPr>
        <p:spPr>
          <a:xfrm flipH="1" flipV="1">
            <a:off x="5036558" y="5156200"/>
            <a:ext cx="741942" cy="4439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790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1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683043"/>
            <a:ext cx="5903496" cy="3287428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E&amp;G (Educational &amp; General) facilities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require Legislative authorization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from Governor’s annual allocation   	($70 million; general obligation bonds)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prioritized by System’s 5-year 	Spending Plan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may be supplemented by the 	university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DGS is design and construction agent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145F40-6672-4A83-A9B0-D8784C34C1CB}"/>
              </a:ext>
            </a:extLst>
          </p:cNvPr>
          <p:cNvSpPr txBox="1"/>
          <p:nvPr/>
        </p:nvSpPr>
        <p:spPr>
          <a:xfrm>
            <a:off x="774700" y="4770142"/>
            <a:ext cx="4261858" cy="1200329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used to delegate some projects to universities for execution; but no longer</a:t>
            </a:r>
          </a:p>
          <a:p>
            <a:pPr algn="ctr"/>
            <a:r>
              <a:rPr lang="en-US" b="1" i="1"/>
              <a:t>** for delegated projects, universities often used System CMs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EE9B23-6527-4CCF-A10F-D83F50BC3134}"/>
              </a:ext>
            </a:extLst>
          </p:cNvPr>
          <p:cNvCxnSpPr>
            <a:cxnSpLocks/>
          </p:cNvCxnSpPr>
          <p:nvPr/>
        </p:nvCxnSpPr>
        <p:spPr>
          <a:xfrm flipH="1" flipV="1">
            <a:off x="5036558" y="5370306"/>
            <a:ext cx="741942" cy="2298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254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0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959050"/>
            <a:ext cx="5903496" cy="3287428"/>
          </a:xfrm>
        </p:spPr>
        <p:txBody>
          <a:bodyPr/>
          <a:lstStyle/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facilities (self-supporting activities)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projects not receiving Commonwealth 	funds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bond financing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procures and administers design 	and construction contracts</a:t>
            </a:r>
            <a:endParaRPr lang="en-US" altLang="en-US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389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0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959050"/>
            <a:ext cx="5903496" cy="3287428"/>
          </a:xfrm>
        </p:spPr>
        <p:txBody>
          <a:bodyPr/>
          <a:lstStyle/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facilities (self-supporting activities)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projects not receiving Commonwealth 	funds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bond financing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procures and administers design 	and construction contracts</a:t>
            </a:r>
            <a:endParaRPr lang="en-US" altLang="en-US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B3081D-995C-4696-B27E-EB0CF47B5B05}"/>
              </a:ext>
            </a:extLst>
          </p:cNvPr>
          <p:cNvCxnSpPr>
            <a:cxnSpLocks/>
          </p:cNvCxnSpPr>
          <p:nvPr/>
        </p:nvCxnSpPr>
        <p:spPr>
          <a:xfrm flipH="1">
            <a:off x="4993105" y="4699000"/>
            <a:ext cx="798095" cy="4800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B5A37D3-1718-4457-BD43-319FD6C298F9}"/>
              </a:ext>
            </a:extLst>
          </p:cNvPr>
          <p:cNvSpPr txBox="1"/>
          <p:nvPr/>
        </p:nvSpPr>
        <p:spPr>
          <a:xfrm>
            <a:off x="731246" y="4994405"/>
            <a:ext cx="4261858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not involved</a:t>
            </a:r>
          </a:p>
        </p:txBody>
      </p:sp>
    </p:spTree>
    <p:extLst>
      <p:ext uri="{BB962C8B-B14F-4D97-AF65-F5344CB8AC3E}">
        <p14:creationId xmlns:p14="http://schemas.microsoft.com/office/powerpoint/2010/main" val="295702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Purpose of this Overview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075" y="2275431"/>
            <a:ext cx="9245600" cy="39401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en-US" b="1" i="1">
                <a:solidFill>
                  <a:srgbClr val="0070C0"/>
                </a:solidFill>
              </a:rPr>
              <a:t>So that firms can better:</a:t>
            </a:r>
          </a:p>
          <a:p>
            <a:pPr>
              <a:buNone/>
            </a:pPr>
            <a:r>
              <a:rPr lang="en-US" altLang="en-US" b="1" i="1">
                <a:solidFill>
                  <a:srgbClr val="0070C0"/>
                </a:solidFill>
              </a:rPr>
              <a:t>…understand who is who   (in Part 1)</a:t>
            </a:r>
          </a:p>
          <a:p>
            <a:pPr>
              <a:buNone/>
            </a:pPr>
            <a:r>
              <a:rPr lang="en-US" altLang="en-US" b="1" i="1">
                <a:solidFill>
                  <a:srgbClr val="0070C0"/>
                </a:solidFill>
              </a:rPr>
              <a:t>…understand our funding and projects   (in Part 1)</a:t>
            </a:r>
          </a:p>
          <a:p>
            <a:pPr>
              <a:buNone/>
            </a:pPr>
            <a:r>
              <a:rPr lang="en-US" altLang="en-US" b="1" i="1">
                <a:solidFill>
                  <a:schemeClr val="bg1">
                    <a:lumMod val="65000"/>
                  </a:schemeClr>
                </a:solidFill>
              </a:rPr>
              <a:t>…understand our requirements, processes, etc.   (in Part 2)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22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0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959050"/>
            <a:ext cx="5903496" cy="3287428"/>
          </a:xfrm>
        </p:spPr>
        <p:txBody>
          <a:bodyPr/>
          <a:lstStyle/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facilities (self-supporting activities)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projects not receiving Commonwealth 	funds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bond financing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procures and administers design 	and construction contracts</a:t>
            </a:r>
            <a:endParaRPr lang="en-US" altLang="en-US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B3081D-995C-4696-B27E-EB0CF47B5B05}"/>
              </a:ext>
            </a:extLst>
          </p:cNvPr>
          <p:cNvCxnSpPr>
            <a:cxnSpLocks/>
          </p:cNvCxnSpPr>
          <p:nvPr/>
        </p:nvCxnSpPr>
        <p:spPr>
          <a:xfrm flipH="1">
            <a:off x="4993104" y="4699000"/>
            <a:ext cx="844607" cy="4800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B5A37D3-1718-4457-BD43-319FD6C298F9}"/>
              </a:ext>
            </a:extLst>
          </p:cNvPr>
          <p:cNvSpPr txBox="1"/>
          <p:nvPr/>
        </p:nvSpPr>
        <p:spPr>
          <a:xfrm>
            <a:off x="731246" y="4994405"/>
            <a:ext cx="4261858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DGS not involved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9AB3E7-5117-4B94-A23B-54FC65616CFD}"/>
              </a:ext>
            </a:extLst>
          </p:cNvPr>
          <p:cNvSpPr txBox="1"/>
          <p:nvPr/>
        </p:nvSpPr>
        <p:spPr>
          <a:xfrm>
            <a:off x="731246" y="5718352"/>
            <a:ext cx="4261858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universities often use System CMs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9F7535-656B-42FD-B5EB-6F16D93A5E4A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2862175" y="5363737"/>
            <a:ext cx="0" cy="3546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038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0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959050"/>
            <a:ext cx="5903496" cy="3287428"/>
          </a:xfrm>
        </p:spPr>
        <p:txBody>
          <a:bodyPr/>
          <a:lstStyle/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facilities (self-supporting activities)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projects not receiving Commonwealth 	funds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bond financing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procures and administers design 	and construction contracts</a:t>
            </a:r>
            <a:endParaRPr lang="en-US" altLang="en-US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B3081D-995C-4696-B27E-EB0CF47B5B05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4724348" y="4287793"/>
            <a:ext cx="986614" cy="5681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B5A37D3-1718-4457-BD43-319FD6C298F9}"/>
              </a:ext>
            </a:extLst>
          </p:cNvPr>
          <p:cNvSpPr txBox="1"/>
          <p:nvPr/>
        </p:nvSpPr>
        <p:spPr>
          <a:xfrm>
            <a:off x="462490" y="4532740"/>
            <a:ext cx="4261858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 System is generally debt averse right now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A4B04E-087E-42DF-A54B-726CA6C5A97C}"/>
              </a:ext>
            </a:extLst>
          </p:cNvPr>
          <p:cNvSpPr txBox="1"/>
          <p:nvPr/>
        </p:nvSpPr>
        <p:spPr>
          <a:xfrm>
            <a:off x="609600" y="2190245"/>
            <a:ext cx="4492071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 System is cautious about raising student fees (for student centers, rec centers)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87E786-E19A-4A87-BB0A-8E5587093128}"/>
              </a:ext>
            </a:extLst>
          </p:cNvPr>
          <p:cNvCxnSpPr>
            <a:cxnSpLocks/>
            <a:endCxn id="11" idx="3"/>
          </p:cNvCxnSpPr>
          <p:nvPr/>
        </p:nvCxnSpPr>
        <p:spPr>
          <a:xfrm flipH="1" flipV="1">
            <a:off x="5101671" y="2513411"/>
            <a:ext cx="609294" cy="5205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150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59050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  <a:endParaRPr lang="en-US" altLang="en-US" sz="2000" b="1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4" y="2959050"/>
            <a:ext cx="5903496" cy="3287428"/>
          </a:xfrm>
        </p:spPr>
        <p:txBody>
          <a:bodyPr/>
          <a:lstStyle/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facilities (self-supporting activities)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projects not receiving Commonwealth 	funds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bond financing</a:t>
            </a:r>
          </a:p>
          <a:p>
            <a:pPr marL="0" lvl="2" indent="-34290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procures and administers design 	and construction contracts</a:t>
            </a:r>
            <a:endParaRPr lang="en-US" altLang="en-US" sz="2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B3081D-995C-4696-B27E-EB0CF47B5B05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4724348" y="4287793"/>
            <a:ext cx="986614" cy="5681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B5A37D3-1718-4457-BD43-319FD6C298F9}"/>
              </a:ext>
            </a:extLst>
          </p:cNvPr>
          <p:cNvSpPr txBox="1"/>
          <p:nvPr/>
        </p:nvSpPr>
        <p:spPr>
          <a:xfrm>
            <a:off x="462490" y="4532740"/>
            <a:ext cx="4261858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 System is generally debt averse right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5C77A9-A820-4A2A-97BC-8CF0CFFC55DA}"/>
              </a:ext>
            </a:extLst>
          </p:cNvPr>
          <p:cNvSpPr txBox="1"/>
          <p:nvPr/>
        </p:nvSpPr>
        <p:spPr>
          <a:xfrm>
            <a:off x="3931709" y="5810685"/>
            <a:ext cx="4129615" cy="646331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universities do not have big donors, get big research dollars, or get big grants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A4B04E-087E-42DF-A54B-726CA6C5A97C}"/>
              </a:ext>
            </a:extLst>
          </p:cNvPr>
          <p:cNvSpPr txBox="1"/>
          <p:nvPr/>
        </p:nvSpPr>
        <p:spPr>
          <a:xfrm>
            <a:off x="1603929" y="1785443"/>
            <a:ext cx="4261858" cy="923330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the System is cautious about raising student fees (for student centers, rec centers)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E87E786-E19A-4A87-BB0A-8E5587093128}"/>
              </a:ext>
            </a:extLst>
          </p:cNvPr>
          <p:cNvCxnSpPr>
            <a:cxnSpLocks/>
          </p:cNvCxnSpPr>
          <p:nvPr/>
        </p:nvCxnSpPr>
        <p:spPr>
          <a:xfrm flipH="1" flipV="1">
            <a:off x="3606800" y="2739230"/>
            <a:ext cx="2104162" cy="3333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388E3CB-CC86-49D2-86E7-3DC8B5651290}"/>
              </a:ext>
            </a:extLst>
          </p:cNvPr>
          <p:cNvSpPr/>
          <p:nvPr/>
        </p:nvSpPr>
        <p:spPr>
          <a:xfrm>
            <a:off x="5710853" y="5389609"/>
            <a:ext cx="484632" cy="421076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38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3017634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3" y="3188368"/>
            <a:ext cx="6003759" cy="2767263"/>
          </a:xfrm>
        </p:spPr>
        <p:txBody>
          <a:bodyPr/>
          <a:lstStyle/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funded from KEY ’93, infrastructure funds, 	reserve funds, operating budget, and/or 	other sources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responsible for design and 	construction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use open-end contracts for design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universities use unit-price/work-order 	construction contracts</a:t>
            </a:r>
            <a:endParaRPr lang="en-US" altLang="en-US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4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3017634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678903" y="3188368"/>
            <a:ext cx="6003759" cy="2767263"/>
          </a:xfrm>
        </p:spPr>
        <p:txBody>
          <a:bodyPr/>
          <a:lstStyle/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funded from KEY ’93, infrastructure funds, 	reserve funds, operating budget, and/or 	other sources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responsible for design and 	construction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usually use open-end contracts for design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universities use unit-price/work-order 	construction contracts</a:t>
            </a:r>
            <a:endParaRPr lang="en-US" altLang="en-US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961F018-E7BF-4CC1-9241-A0FBA342B8CB}"/>
              </a:ext>
            </a:extLst>
          </p:cNvPr>
          <p:cNvCxnSpPr>
            <a:cxnSpLocks/>
          </p:cNvCxnSpPr>
          <p:nvPr/>
        </p:nvCxnSpPr>
        <p:spPr>
          <a:xfrm flipH="1">
            <a:off x="5008481" y="4470400"/>
            <a:ext cx="808119" cy="5067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1249A0F-6749-4283-8023-22C1C7CD8F5E}"/>
              </a:ext>
            </a:extLst>
          </p:cNvPr>
          <p:cNvSpPr txBox="1"/>
          <p:nvPr/>
        </p:nvSpPr>
        <p:spPr>
          <a:xfrm>
            <a:off x="746623" y="4977134"/>
            <a:ext cx="4261858" cy="923330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universities are generally staffed for their annual/summer program</a:t>
            </a:r>
          </a:p>
          <a:p>
            <a:pPr algn="ctr"/>
            <a:r>
              <a:rPr lang="en-US" b="1" i="1"/>
              <a:t>** but, System CMs may be used at times</a:t>
            </a:r>
          </a:p>
        </p:txBody>
      </p:sp>
    </p:spTree>
    <p:extLst>
      <p:ext uri="{BB962C8B-B14F-4D97-AF65-F5344CB8AC3E}">
        <p14:creationId xmlns:p14="http://schemas.microsoft.com/office/powerpoint/2010/main" val="1486221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71082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763125" y="3513906"/>
            <a:ext cx="5903496" cy="2586789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housing historically executed by an 	affiliated 501(c)(3) entity, using System 	preapproved private developers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 projects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special projects funded and executed 	via special means, or under special 	rules or requirements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endParaRPr lang="en-US" altLang="en-US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392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971082"/>
            <a:ext cx="5386917" cy="328742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763125" y="3513906"/>
            <a:ext cx="5903496" cy="2586789"/>
          </a:xfrm>
        </p:spPr>
        <p:txBody>
          <a:bodyPr/>
          <a:lstStyle/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housing historically executed by an 	affiliated 501(c)(3) entity, using System 	preapproved private developers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 projects</a:t>
            </a:r>
          </a:p>
          <a:p>
            <a:pPr marL="0" lvl="1" indent="-346075">
              <a:spcBef>
                <a:spcPts val="60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special projects funded and executed 	via special means, or under special 	rules or requirements</a:t>
            </a:r>
          </a:p>
          <a:p>
            <a:pPr marL="0" lvl="1" indent="-457200">
              <a:spcBef>
                <a:spcPts val="600"/>
              </a:spcBef>
              <a:buFont typeface="Wingdings" pitchFamily="2" charset="2"/>
              <a:buChar char="v"/>
            </a:pPr>
            <a:endParaRPr lang="en-US" altLang="en-US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F9985C-18D5-4F14-8556-9CFA1B3110FF}"/>
              </a:ext>
            </a:extLst>
          </p:cNvPr>
          <p:cNvSpPr txBox="1"/>
          <p:nvPr/>
        </p:nvSpPr>
        <p:spPr>
          <a:xfrm>
            <a:off x="1224490" y="3867397"/>
            <a:ext cx="3296710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not much going on right now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0322BF-E521-4F56-A1D1-1A7C869098BF}"/>
              </a:ext>
            </a:extLst>
          </p:cNvPr>
          <p:cNvSpPr txBox="1"/>
          <p:nvPr/>
        </p:nvSpPr>
        <p:spPr>
          <a:xfrm>
            <a:off x="2570690" y="5427644"/>
            <a:ext cx="1950510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small dollars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E4A9C-23CD-438F-A6CD-6C35D1276DD1}"/>
              </a:ext>
            </a:extLst>
          </p:cNvPr>
          <p:cNvSpPr txBox="1"/>
          <p:nvPr/>
        </p:nvSpPr>
        <p:spPr>
          <a:xfrm>
            <a:off x="2463774" y="2913256"/>
            <a:ext cx="2590852" cy="369332"/>
          </a:xfrm>
          <a:prstGeom prst="rect">
            <a:avLst/>
          </a:prstGeom>
          <a:solidFill>
            <a:srgbClr val="F3CA78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/>
              <a:t>** not needed right now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8FF8F2C-EB9D-4FC0-A086-E47888651280}"/>
              </a:ext>
            </a:extLst>
          </p:cNvPr>
          <p:cNvCxnSpPr>
            <a:cxnSpLocks/>
          </p:cNvCxnSpPr>
          <p:nvPr/>
        </p:nvCxnSpPr>
        <p:spPr>
          <a:xfrm flipH="1" flipV="1">
            <a:off x="5054628" y="3098800"/>
            <a:ext cx="761972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C16D11-C05F-4F5D-9F92-F67B7D77C6A7}"/>
              </a:ext>
            </a:extLst>
          </p:cNvPr>
          <p:cNvCxnSpPr>
            <a:cxnSpLocks/>
          </p:cNvCxnSpPr>
          <p:nvPr/>
        </p:nvCxnSpPr>
        <p:spPr>
          <a:xfrm flipH="1" flipV="1">
            <a:off x="4521201" y="4076700"/>
            <a:ext cx="1295399" cy="5461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52B595-E40E-45C8-8A55-AB711858A9B6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4521200" y="5129534"/>
            <a:ext cx="1295400" cy="4827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2623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>
                <a:solidFill>
                  <a:srgbClr val="D39B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Projects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599" y="2983113"/>
            <a:ext cx="7599903" cy="361019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en-US" altLang="en-US" sz="20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capital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renovation/maintenance projects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r>
              <a:rPr lang="en-US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 projects</a:t>
            </a:r>
          </a:p>
          <a:p>
            <a:pPr marL="396875" indent="-396875">
              <a:spcBef>
                <a:spcPts val="600"/>
              </a:spcBef>
              <a:buNone/>
            </a:pPr>
            <a:endParaRPr lang="en-US" altLang="en-US" sz="2000" b="1" i="1">
              <a:solidFill>
                <a:srgbClr val="0070C0"/>
              </a:solidFill>
            </a:endParaRPr>
          </a:p>
          <a:p>
            <a:pPr marL="1196975" lvl="2" indent="-396875">
              <a:spcBef>
                <a:spcPts val="60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always exceptions!   </a:t>
            </a:r>
          </a:p>
          <a:p>
            <a:pPr marL="1196975" lvl="2" indent="-396875">
              <a:spcBef>
                <a:spcPts val="1200"/>
              </a:spcBef>
              <a:buNone/>
            </a:pPr>
            <a:r>
              <a:rPr lang="en-US" altLang="en-US" sz="2000" b="1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And, universities may use different terms.</a:t>
            </a:r>
          </a:p>
          <a:p>
            <a:pPr marL="457200" indent="-457200">
              <a:spcBef>
                <a:spcPts val="600"/>
              </a:spcBef>
              <a:buFontTx/>
              <a:buAutoNum type="arabicPeriod"/>
            </a:pPr>
            <a:endParaRPr lang="en-US" altLang="en-US" sz="20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512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4"/>
          <a:stretch/>
        </p:blipFill>
        <p:spPr>
          <a:xfrm>
            <a:off x="0" y="1210962"/>
            <a:ext cx="12192000" cy="5647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1" y="1921761"/>
            <a:ext cx="2663957" cy="301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0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State System of Higher Education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Act 188 of 1982, as amended:  enabling legislation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en-US" sz="1800" b="1" i="1">
                <a:solidFill>
                  <a:srgbClr val="002060"/>
                </a:solidFill>
              </a:rPr>
              <a:t>…authorized to execute and administer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800" b="1" i="1">
                <a:solidFill>
                  <a:srgbClr val="002060"/>
                </a:solidFill>
              </a:rPr>
              <a:t>contracts for construction, repair,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800" b="1" i="1">
                <a:solidFill>
                  <a:srgbClr val="002060"/>
                </a:solidFill>
              </a:rPr>
              <a:t>renovation and maintenance projects,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800" b="1" i="1">
                <a:solidFill>
                  <a:srgbClr val="002060"/>
                </a:solidFill>
              </a:rPr>
              <a:t>except capital projects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>
              <a:solidFill>
                <a:srgbClr val="16406D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>
              <a:solidFill>
                <a:srgbClr val="16406D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>
              <a:solidFill>
                <a:srgbClr val="16406D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>
              <a:solidFill>
                <a:srgbClr val="16406D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altLang="en-US" sz="2000" b="1">
                <a:solidFill>
                  <a:srgbClr val="002060"/>
                </a:solidFill>
              </a:rPr>
              <a:t>considered a State-affiliated entity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b="1">
                <a:solidFill>
                  <a:srgbClr val="002060"/>
                </a:solidFill>
              </a:rPr>
              <a:t>must comply with Commonwealth statutes</a:t>
            </a:r>
            <a:endParaRPr lang="en-US" altLang="en-US" sz="200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8501718C-BFA4-41AA-84C5-EE5D3DFA69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475219"/>
              </p:ext>
            </p:extLst>
          </p:nvPr>
        </p:nvGraphicFramePr>
        <p:xfrm>
          <a:off x="6095999" y="2700486"/>
          <a:ext cx="4961021" cy="2929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4" imgW="5931737" imgH="3502844" progId="">
                  <p:embed/>
                </p:oleObj>
              </mc:Choice>
              <mc:Fallback>
                <p:oleObj r:id="rId4" imgW="5931737" imgH="3502844" progId="">
                  <p:embed/>
                  <p:pic>
                    <p:nvPicPr>
                      <p:cNvPr id="10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999" y="2700486"/>
                        <a:ext cx="4961021" cy="2929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914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at the Office of the Chancellor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>
                <a:solidFill>
                  <a:srgbClr val="002060"/>
                </a:solidFill>
              </a:rPr>
              <a:t>Assistant Vice Chancellor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>
                <a:solidFill>
                  <a:srgbClr val="002060"/>
                </a:solidFill>
              </a:rPr>
              <a:t>for Facilities provides:</a:t>
            </a:r>
          </a:p>
          <a:p>
            <a:pPr marL="346075" indent="-346075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1800" b="1" i="1">
                <a:solidFill>
                  <a:srgbClr val="0070C0"/>
                </a:solidFill>
              </a:rPr>
              <a:t>project funding policies and approvals</a:t>
            </a:r>
          </a:p>
          <a:p>
            <a:pPr marL="346075" indent="-346075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1800" b="1" i="1">
                <a:solidFill>
                  <a:srgbClr val="0070C0"/>
                </a:solidFill>
              </a:rPr>
              <a:t>other facilities-related functions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70C0"/>
              </a:solidFill>
            </a:endParaRPr>
          </a:p>
          <a:p>
            <a:pPr marL="0" lvl="2">
              <a:spcBef>
                <a:spcPts val="0"/>
              </a:spcBef>
              <a:defRPr/>
            </a:pPr>
            <a:r>
              <a:rPr lang="en-US" b="1">
                <a:solidFill>
                  <a:srgbClr val="002060"/>
                </a:solidFill>
              </a:rPr>
              <a:t>Construction Support Office provides:</a:t>
            </a:r>
          </a:p>
          <a:p>
            <a:pPr marL="0" lvl="2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b="1">
                <a:solidFill>
                  <a:srgbClr val="0070C0"/>
                </a:solidFill>
              </a:rPr>
              <a:t>  </a:t>
            </a:r>
            <a:r>
              <a:rPr lang="en-US" sz="1800" b="1" i="1">
                <a:solidFill>
                  <a:srgbClr val="0070C0"/>
                </a:solidFill>
              </a:rPr>
              <a:t>coordination, advice, and assistance to universities</a:t>
            </a:r>
          </a:p>
          <a:p>
            <a:pPr marL="0" lvl="2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1800" b="1" i="1">
                <a:solidFill>
                  <a:srgbClr val="0070C0"/>
                </a:solidFill>
              </a:rPr>
              <a:t>  policy, guidance, and oversight of facilities projects contracting</a:t>
            </a:r>
          </a:p>
          <a:p>
            <a:pPr marL="0" lvl="2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en-US" sz="1800" b="1" i="1">
                <a:solidFill>
                  <a:srgbClr val="0070C0"/>
                </a:solidFill>
              </a:rPr>
              <a:t>  administration of centrally-held open-end contracts</a:t>
            </a:r>
          </a:p>
          <a:p>
            <a:pPr marL="914400" lvl="2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b="1" i="1">
              <a:solidFill>
                <a:srgbClr val="002060"/>
              </a:solidFill>
            </a:endParaRPr>
          </a:p>
          <a:p>
            <a:pPr marL="0" lvl="2">
              <a:buFont typeface="Wingdings" pitchFamily="2" charset="2"/>
              <a:buChar char="v"/>
              <a:defRPr/>
            </a:pPr>
            <a:r>
              <a:rPr lang="en-US" b="1">
                <a:solidFill>
                  <a:srgbClr val="002060"/>
                </a:solidFill>
              </a:rPr>
              <a:t>   the System’s Governing Body: Board of Governors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pic>
        <p:nvPicPr>
          <p:cNvPr id="5" name="Picture 4" descr="admin bldg">
            <a:extLst>
              <a:ext uri="{FF2B5EF4-FFF2-40B4-BE49-F238E27FC236}">
                <a16:creationId xmlns:a16="http://schemas.microsoft.com/office/drawing/2014/main" id="{6455E5BE-F289-4A35-8B5E-50FE7CE6F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492" y="1890231"/>
            <a:ext cx="4231350" cy="252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22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at the Universities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14 Universities, with: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sz="2000" b="1">
                <a:solidFill>
                  <a:srgbClr val="0070C0"/>
                </a:solidFill>
              </a:rPr>
              <a:t>  </a:t>
            </a:r>
            <a:r>
              <a:rPr lang="en-US" altLang="en-US" sz="1800" b="1" i="1">
                <a:solidFill>
                  <a:srgbClr val="0070C0"/>
                </a:solidFill>
              </a:rPr>
              <a:t>96,000 students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  almost 5,000 acres of land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  approx. 900 buildings; 30 msf</a:t>
            </a:r>
          </a:p>
          <a:p>
            <a:pPr marL="0" lvl="2" indent="0">
              <a:spcBef>
                <a:spcPts val="0"/>
              </a:spcBef>
            </a:pPr>
            <a:endParaRPr lang="en-US" altLang="en-US" b="1">
              <a:solidFill>
                <a:srgbClr val="002060"/>
              </a:solidFill>
            </a:endParaRPr>
          </a:p>
          <a:p>
            <a:pPr marL="0" lvl="2" indent="0">
              <a:spcBef>
                <a:spcPts val="0"/>
              </a:spcBef>
            </a:pPr>
            <a:r>
              <a:rPr lang="en-US" altLang="en-US" b="1">
                <a:solidFill>
                  <a:srgbClr val="002060"/>
                </a:solidFill>
              </a:rPr>
              <a:t>Universities…</a:t>
            </a:r>
          </a:p>
          <a:p>
            <a:pPr marL="0" lvl="2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b="1">
                <a:solidFill>
                  <a:srgbClr val="0070C0"/>
                </a:solidFill>
              </a:rPr>
              <a:t>  </a:t>
            </a:r>
            <a:r>
              <a:rPr lang="en-US" altLang="en-US" sz="1800" b="1" i="1">
                <a:solidFill>
                  <a:srgbClr val="0070C0"/>
                </a:solidFill>
              </a:rPr>
              <a:t>have professional facilities and contracting staffs</a:t>
            </a:r>
          </a:p>
          <a:p>
            <a:pPr marL="0" lvl="2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  operate “independently”</a:t>
            </a:r>
          </a:p>
          <a:p>
            <a:pPr marL="0" lvl="2" indent="0">
              <a:spcBef>
                <a:spcPts val="0"/>
              </a:spcBef>
            </a:pPr>
            <a:r>
              <a:rPr lang="en-US" altLang="en-US" b="1" i="1">
                <a:solidFill>
                  <a:srgbClr val="002060"/>
                </a:solidFill>
              </a:rPr>
              <a:t>  </a:t>
            </a:r>
          </a:p>
          <a:p>
            <a:pPr marL="0" lvl="2" indent="0">
              <a:spcBef>
                <a:spcPts val="0"/>
              </a:spcBef>
            </a:pPr>
            <a:endParaRPr lang="en-US" altLang="en-US" b="1" i="1">
              <a:solidFill>
                <a:srgbClr val="002060"/>
              </a:solidFill>
            </a:endParaRPr>
          </a:p>
          <a:p>
            <a:pPr marL="0" lvl="2" indent="0">
              <a:spcBef>
                <a:spcPts val="0"/>
              </a:spcBef>
              <a:buFont typeface="Wingdings" pitchFamily="2" charset="2"/>
              <a:buChar char="v"/>
            </a:pPr>
            <a:r>
              <a:rPr lang="en-US" altLang="en-US" b="1" i="1">
                <a:solidFill>
                  <a:srgbClr val="002060"/>
                </a:solidFill>
              </a:rPr>
              <a:t>  </a:t>
            </a:r>
            <a:r>
              <a:rPr lang="en-US" altLang="en-US" b="1">
                <a:solidFill>
                  <a:srgbClr val="002060"/>
                </a:solidFill>
              </a:rPr>
              <a:t>a University’s Governing Body: Council of Trustees</a:t>
            </a: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pic>
        <p:nvPicPr>
          <p:cNvPr id="6" name="Picture 9" descr="Copy%20of%20mill[1]">
            <a:extLst>
              <a:ext uri="{FF2B5EF4-FFF2-40B4-BE49-F238E27FC236}">
                <a16:creationId xmlns:a16="http://schemas.microsoft.com/office/drawing/2014/main" id="{0DE6D4C0-F548-4E69-8B19-3B3588337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526" y="2163718"/>
            <a:ext cx="2640480" cy="19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ship1">
            <a:extLst>
              <a:ext uri="{FF2B5EF4-FFF2-40B4-BE49-F238E27FC236}">
                <a16:creationId xmlns:a16="http://schemas.microsoft.com/office/drawing/2014/main" id="{23612104-19D6-4FBB-A3AD-EEFFF57B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754" y="2163718"/>
            <a:ext cx="2796890" cy="349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35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Current Budget Issues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 marL="0" indent="-27432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System enrollment trends:</a:t>
            </a:r>
          </a:p>
          <a:p>
            <a:pPr marL="0" indent="-274320">
              <a:lnSpc>
                <a:spcPct val="100000"/>
              </a:lnSpc>
              <a:spcBef>
                <a:spcPts val="600"/>
              </a:spcBef>
              <a:buSzPct val="78000"/>
              <a:buFont typeface="Wingdings" pitchFamily="2" charset="2"/>
              <a:buChar char="Ø"/>
            </a:pPr>
            <a:r>
              <a:rPr lang="en-US" altLang="en-US" sz="2000" b="1">
                <a:solidFill>
                  <a:srgbClr val="0070C0"/>
                </a:solidFill>
              </a:rPr>
              <a:t>  </a:t>
            </a:r>
            <a:r>
              <a:rPr lang="en-US" altLang="en-US" sz="1800" b="1">
                <a:solidFill>
                  <a:srgbClr val="0070C0"/>
                </a:solidFill>
              </a:rPr>
              <a:t>Student enrollment decreased 19% across the System over the past 8 years</a:t>
            </a:r>
          </a:p>
          <a:p>
            <a:pPr marL="0" indent="-274320">
              <a:lnSpc>
                <a:spcPct val="100000"/>
              </a:lnSpc>
              <a:spcBef>
                <a:spcPts val="600"/>
              </a:spcBef>
              <a:buSzPct val="78000"/>
              <a:buFont typeface="Wingdings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  </a:t>
            </a:r>
            <a:r>
              <a:rPr lang="en-US" altLang="en-US" sz="1800" b="1">
                <a:solidFill>
                  <a:srgbClr val="0070C0"/>
                </a:solidFill>
              </a:rPr>
              <a:t>A few universities had enrollment increases; some held their ground; most lost</a:t>
            </a:r>
            <a:endParaRPr lang="en-US" altLang="en-US" sz="1800" b="1">
              <a:solidFill>
                <a:srgbClr val="002060"/>
              </a:solidFill>
            </a:endParaRPr>
          </a:p>
          <a:p>
            <a:pPr marL="0" indent="-274320"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 marL="0" indent="-27432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Budget impact:</a:t>
            </a:r>
          </a:p>
          <a:p>
            <a:pPr marL="68580">
              <a:lnSpc>
                <a:spcPct val="100000"/>
              </a:lnSpc>
              <a:spcBef>
                <a:spcPts val="6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rgbClr val="0070C0"/>
                </a:solidFill>
              </a:rPr>
              <a:t>  </a:t>
            </a:r>
            <a:r>
              <a:rPr lang="en-US" altLang="en-US" sz="1800" b="1">
                <a:solidFill>
                  <a:srgbClr val="0070C0"/>
                </a:solidFill>
              </a:rPr>
              <a:t>Approximately 80% of universities' operating budgets are tuition-based;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ct val="78000"/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	Commonwealth funding represents about 20%</a:t>
            </a:r>
          </a:p>
          <a:p>
            <a:pPr marL="11430" indent="-285750">
              <a:lnSpc>
                <a:spcPct val="100000"/>
              </a:lnSpc>
              <a:spcBef>
                <a:spcPts val="6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altLang="en-US" sz="1800" b="1" i="1">
                <a:solidFill>
                  <a:srgbClr val="0070C0"/>
                </a:solidFill>
              </a:rPr>
              <a:t>  </a:t>
            </a:r>
            <a:r>
              <a:rPr lang="en-US" altLang="en-US" sz="1800" b="1">
                <a:solidFill>
                  <a:srgbClr val="0070C0"/>
                </a:solidFill>
              </a:rPr>
              <a:t>Operating budgets affect mainly personnel/staffing;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	most project money comes from different sources</a:t>
            </a:r>
            <a:endParaRPr lang="en-US" altLang="en-US" sz="1800" b="1">
              <a:solidFill>
                <a:srgbClr val="002060"/>
              </a:solidFill>
            </a:endParaRPr>
          </a:p>
          <a:p>
            <a:pPr marL="0" indent="-274320">
              <a:lnSpc>
                <a:spcPct val="100000"/>
              </a:lnSpc>
              <a:spcBef>
                <a:spcPts val="0"/>
              </a:spcBef>
              <a:buNone/>
            </a:pPr>
            <a:endParaRPr lang="en-US" altLang="en-US" sz="2000" b="1">
              <a:solidFill>
                <a:srgbClr val="002060"/>
              </a:solidFill>
            </a:endParaRPr>
          </a:p>
          <a:p>
            <a:pPr marL="0" indent="-27432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2000" b="1">
                <a:solidFill>
                  <a:srgbClr val="002060"/>
                </a:solidFill>
              </a:rPr>
              <a:t>Facilities impact:</a:t>
            </a:r>
          </a:p>
          <a:p>
            <a:pPr marL="0" indent="-274320">
              <a:lnSpc>
                <a:spcPct val="100000"/>
              </a:lnSpc>
              <a:spcBef>
                <a:spcPts val="600"/>
              </a:spcBef>
              <a:buSzPct val="78000"/>
              <a:buFont typeface="Wingdings" pitchFamily="2" charset="2"/>
              <a:buChar char="Ø"/>
            </a:pPr>
            <a:r>
              <a:rPr lang="en-US" altLang="en-US" sz="2000" b="1">
                <a:solidFill>
                  <a:srgbClr val="0070C0"/>
                </a:solidFill>
              </a:rPr>
              <a:t>  </a:t>
            </a:r>
            <a:r>
              <a:rPr lang="en-US" altLang="en-US" sz="1800" b="1">
                <a:solidFill>
                  <a:srgbClr val="0070C0"/>
                </a:solidFill>
              </a:rPr>
              <a:t>Many universities now have excess space;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en-US" sz="1800" b="1">
                <a:solidFill>
                  <a:srgbClr val="0070C0"/>
                </a:solidFill>
              </a:rPr>
              <a:t>	space consolidation and/or demolition is being pursued</a:t>
            </a:r>
            <a:endParaRPr lang="en-US" altLang="en-US" sz="1800" b="1">
              <a:solidFill>
                <a:srgbClr val="002060"/>
              </a:solidFill>
            </a:endParaRPr>
          </a:p>
          <a:p>
            <a:pPr marL="0" lvl="2" indent="0">
              <a:spcBef>
                <a:spcPts val="0"/>
              </a:spcBef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7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System Redesign Initiative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 marL="0" indent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/>
              <a:t>2016 - Strategic Review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identified areas of necessary change to help ensure long-term success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three priorities developed:</a:t>
            </a:r>
          </a:p>
          <a:p>
            <a:pPr lvl="2" indent="-342900" fontAlgn="base">
              <a:spcBef>
                <a:spcPts val="0"/>
              </a:spcBef>
              <a:buFont typeface="+mj-lt"/>
              <a:buAutoNum type="arabicParenR"/>
            </a:pPr>
            <a:r>
              <a:rPr lang="en-US" sz="1600" b="1" i="1">
                <a:solidFill>
                  <a:srgbClr val="0070C0"/>
                </a:solidFill>
              </a:rPr>
              <a:t>Ensuring student success</a:t>
            </a:r>
          </a:p>
          <a:p>
            <a:pPr lvl="2" indent="-342900" fontAlgn="base">
              <a:spcBef>
                <a:spcPts val="0"/>
              </a:spcBef>
              <a:buFont typeface="+mj-lt"/>
              <a:buAutoNum type="arabicParenR"/>
            </a:pPr>
            <a:r>
              <a:rPr lang="en-US" sz="1600" b="1" i="1">
                <a:solidFill>
                  <a:srgbClr val="0070C0"/>
                </a:solidFill>
              </a:rPr>
              <a:t>Leveraging university strengths</a:t>
            </a:r>
          </a:p>
          <a:p>
            <a:pPr lvl="2" indent="-342900" fontAlgn="base">
              <a:spcBef>
                <a:spcPts val="0"/>
              </a:spcBef>
              <a:buFont typeface="+mj-lt"/>
              <a:buAutoNum type="arabicParenR"/>
            </a:pPr>
            <a:r>
              <a:rPr lang="en-US" sz="1600" b="1" i="1">
                <a:solidFill>
                  <a:srgbClr val="0070C0"/>
                </a:solidFill>
              </a:rPr>
              <a:t>Transforming the governance/leadership structure</a:t>
            </a:r>
          </a:p>
          <a:p>
            <a:pPr marL="0" indent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 </a:t>
            </a:r>
          </a:p>
          <a:p>
            <a:pPr marL="0" indent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/>
              <a:t>2017 - move from "review" to "redesign"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developed a process to operationalize the System Redesign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established small, focused task groups to accomplish specific objectives</a:t>
            </a:r>
          </a:p>
          <a:p>
            <a:pPr marL="0" indent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/>
              <a:t> </a:t>
            </a:r>
          </a:p>
          <a:p>
            <a:pPr marL="0" indent="0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/>
              <a:t>2018 - Chancellor Daniel Greenstein on board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task group efforts launched in earnest</a:t>
            </a:r>
          </a:p>
          <a:p>
            <a:pPr fontAlgn="base">
              <a:lnSpc>
                <a:spcPct val="100000"/>
              </a:lnSpc>
              <a:spcBef>
                <a:spcPts val="300"/>
              </a:spcBef>
              <a:buSzPct val="78000"/>
              <a:buFont typeface="Wingdings" panose="05000000000000000000" pitchFamily="2" charset="2"/>
              <a:buChar char="Ø"/>
            </a:pPr>
            <a:r>
              <a:rPr lang="en-US" sz="1800" b="1">
                <a:solidFill>
                  <a:srgbClr val="0070C0"/>
                </a:solidFill>
              </a:rPr>
              <a:t>three phases of redesign effort to continue into 2021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1800" b="1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84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Organization - Office of the Chancellor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D5F58C6-0399-4856-9332-C63AC9D355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5279776"/>
              </p:ext>
            </p:extLst>
          </p:nvPr>
        </p:nvGraphicFramePr>
        <p:xfrm>
          <a:off x="1787763" y="2275431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0184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Organization - Typical University</a:t>
            </a:r>
            <a:br>
              <a:rPr lang="en-US"/>
            </a:b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252" y="2275431"/>
            <a:ext cx="10247423" cy="39401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16406D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C5C5EFF-1AAD-42EF-9133-938EA58C93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4295333"/>
              </p:ext>
            </p:extLst>
          </p:nvPr>
        </p:nvGraphicFramePr>
        <p:xfrm>
          <a:off x="2209800" y="2275431"/>
          <a:ext cx="7772400" cy="435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3169791"/>
      </p:ext>
    </p:extLst>
  </p:cSld>
  <p:clrMapOvr>
    <a:masterClrMapping/>
  </p:clrMapOvr>
</p:sld>
</file>

<file path=ppt/theme/theme1.xml><?xml version="1.0" encoding="utf-8"?>
<a:theme xmlns:a="http://schemas.openxmlformats.org/drawingml/2006/main" name="passhe1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A89C0F4404B4A8F042468235BA49E" ma:contentTypeVersion="2" ma:contentTypeDescription="Create a new document." ma:contentTypeScope="" ma:versionID="7fb43d7e12d221018b8885bf2e91bcb6">
  <xsd:schema xmlns:xsd="http://www.w3.org/2001/XMLSchema" xmlns:xs="http://www.w3.org/2001/XMLSchema" xmlns:p="http://schemas.microsoft.com/office/2006/metadata/properties" xmlns:ns1="http://schemas.microsoft.com/sharepoint/v3" xmlns:ns2="fb48b981-95df-44a1-b1be-55ebc25ba909" targetNamespace="http://schemas.microsoft.com/office/2006/metadata/properties" ma:root="true" ma:fieldsID="2b0c9eac8e698f8e1aa6063bcdd0d912" ns1:_="" ns2:_="">
    <xsd:import namespace="http://schemas.microsoft.com/sharepoint/v3"/>
    <xsd:import namespace="fb48b981-95df-44a1-b1be-55ebc25ba909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8b981-95df-44a1-b1be-55ebc25ba90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F26CF8-96D5-48D3-A673-4EC4D5AA408A}">
  <ds:schemaRefs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fb48b981-95df-44a1-b1be-55ebc25ba909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6C482D-F52F-41CA-B13C-BDF29CCB01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7E7B8F-5155-4EDC-A51B-302635B6DB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b48b981-95df-44a1-b1be-55ebc25ba9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passhe1</Template>
  <TotalTime>2947</TotalTime>
  <Words>1111</Words>
  <Application>Microsoft Office PowerPoint</Application>
  <PresentationFormat>Widescreen</PresentationFormat>
  <Paragraphs>343</Paragraphs>
  <Slides>28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passhe1</vt:lpstr>
      <vt:lpstr>SSHE-CM-2019 Kick-Off Conference System Overview - Part 1  Robert Unger, Director of Construction Management  January 14, 2020</vt:lpstr>
      <vt:lpstr>Purpose of this Overview  </vt:lpstr>
      <vt:lpstr>State System of Higher Education  </vt:lpstr>
      <vt:lpstr>at the Office of the Chancellor  </vt:lpstr>
      <vt:lpstr>at the Universities  </vt:lpstr>
      <vt:lpstr>Current Budget Issues  </vt:lpstr>
      <vt:lpstr>System Redesign Initiative  </vt:lpstr>
      <vt:lpstr>Organization - Office of the Chancellor  </vt:lpstr>
      <vt:lpstr>Organization - Typical University  </vt:lpstr>
      <vt:lpstr>Organization - Typical University  </vt:lpstr>
      <vt:lpstr>Organization - Typical University  </vt:lpstr>
      <vt:lpstr>Organization - Typical University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90dhaas</dc:creator>
  <cp:lastModifiedBy>Unger, Robert</cp:lastModifiedBy>
  <cp:revision>288</cp:revision>
  <cp:lastPrinted>2019-12-30T18:19:30Z</cp:lastPrinted>
  <dcterms:created xsi:type="dcterms:W3CDTF">2010-09-17T17:29:09Z</dcterms:created>
  <dcterms:modified xsi:type="dcterms:W3CDTF">2019-12-30T20:20:05Z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0x010100620A89C0F4404B4A8F042468235BA49E</vt:lpwstr>
  </property>
</Properties>
</file>